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theme/theme5.xml" ContentType="application/vnd.openxmlformats-officedocument.theme+xml"/>
  <Override PartName="/ppt/tags/tag8.xml" ContentType="application/vnd.openxmlformats-officedocument.presentationml.tags+xml"/>
  <Override PartName="/ppt/notesSlides/notesSlide2.xml" ContentType="application/vnd.openxmlformats-officedocument.presentationml.notesSlide+xml"/>
  <Override PartName="/ppt/slides/slide36.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tableStyles.xml" ContentType="application/vnd.openxmlformats-officedocument.presentationml.tableStyles+xml"/>
  <Override PartName="/ppt/tags/tag16.xml" ContentType="application/vnd.openxmlformats-officedocument.presentationml.tags+xml"/>
  <Override PartName="/ppt/tags/tag27.xml" ContentType="application/vnd.openxmlformats-officedocument.presentationml.tag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tags/tag34.xml" ContentType="application/vnd.openxmlformats-officedocument.presentationml.tags+xml"/>
  <Override PartName="/ppt/tags/tag12.xml" ContentType="application/vnd.openxmlformats-officedocument.presentationml.tags+xml"/>
  <Override PartName="/ppt/notesSlides/notesSlide7.xml" ContentType="application/vnd.openxmlformats-officedocument.presentationml.notesSlide+xml"/>
  <Override PartName="/ppt/tags/tag23.xml" ContentType="application/vnd.openxmlformats-officedocument.presentationml.tags+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tags/tag30.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tags/tag1.xml" ContentType="application/vnd.openxmlformats-officedocument.presentationml.tags+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tags/tag28.xml" ContentType="application/vnd.openxmlformats-officedocument.presentationml.tags+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tags/tag17.xml" ContentType="application/vnd.openxmlformats-officedocument.presentationml.tags+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tags/tag35.xml" ContentType="application/vnd.openxmlformats-officedocument.presentationml.tags+xml"/>
  <Override PartName="/ppt/notesSlides/notesSlide60.xml" ContentType="application/vnd.openxmlformats-officedocument.presentationml.notesSlide+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tags/tag24.xml" ContentType="application/vnd.openxmlformats-officedocument.presentationml.tags+xml"/>
  <Override PartName="/ppt/tags/tag13.xml" ContentType="application/vnd.openxmlformats-officedocument.presentationml.tags+xml"/>
  <Override PartName="/ppt/tags/tag31.xml" ContentType="application/vnd.openxmlformats-officedocument.presentationml.tags+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tags/tag20.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tags/tag6.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tags/tag29.xml" ContentType="application/vnd.openxmlformats-officedocument.presentationml.tags+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tags/tag18.xml" ContentType="application/vnd.openxmlformats-officedocument.presentationml.tags+xml"/>
  <Override PartName="/ppt/notesSlides/notesSlide32.xml" ContentType="application/vnd.openxmlformats-officedocument.presentationml.notesSlide+xml"/>
  <Override PartName="/ppt/tags/tag36.xml" ContentType="application/vnd.openxmlformats-officedocument.presentationml.tags+xml"/>
  <Override PartName="/ppt/notesSlides/notesSlide61.xml" ContentType="application/vnd.openxmlformats-officedocument.presentationml.notesSlide+xml"/>
  <Override PartName="/ppt/tags/tag14.xml" ContentType="application/vnd.openxmlformats-officedocument.presentationml.tag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tags/tag25.xml" ContentType="application/vnd.openxmlformats-officedocument.presentationml.tags+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tags/tag32.xml" ContentType="application/vnd.openxmlformats-officedocument.presentationml.tags+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tags/tag10.xml" ContentType="application/vnd.openxmlformats-officedocument.presentationml.tags+xml"/>
  <Override PartName="/ppt/notesSlides/notesSlide5.xml" ContentType="application/vnd.openxmlformats-officedocument.presentationml.notesSlide+xml"/>
  <Override PartName="/ppt/tags/tag21.xml" ContentType="application/vnd.openxmlformats-officedocument.presentationml.tags+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tags/tag7.xml" ContentType="application/vnd.openxmlformats-officedocument.presentationml.tags+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Default Extension="jpeg" ContentType="image/jpeg"/>
  <Override PartName="/ppt/slideLayouts/slideLayout16.xml" ContentType="application/vnd.openxmlformats-officedocument.presentationml.slideLayout+xml"/>
  <Override PartName="/ppt/tags/tag3.xml" ContentType="application/vnd.openxmlformats-officedocument.presentationml.tags+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tags/tag19.xml" ContentType="application/vnd.openxmlformats-officedocument.presentationml.tags+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tags/tag37.xml" ContentType="application/vnd.openxmlformats-officedocument.presentationml.tags+xml"/>
  <Override PartName="/ppt/notesSlides/notesSlide62.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tags/tag26.xml" ContentType="application/vnd.openxmlformats-officedocument.presentationml.tags+xml"/>
  <Override PartName="/ppt/notesSlides/notesSlide51.xml" ContentType="application/vnd.openxmlformats-officedocument.presentationml.notesSlide+xml"/>
  <Override PartName="/ppt/tags/tag15.xml" ContentType="application/vnd.openxmlformats-officedocument.presentationml.tags+xml"/>
  <Override PartName="/ppt/notesSlides/notesSlide11.xml" ContentType="application/vnd.openxmlformats-officedocument.presentationml.notesSlide+xml"/>
  <Override PartName="/ppt/tags/tag33.xml" ContentType="application/vnd.openxmlformats-officedocument.presentationml.tags+xml"/>
  <Override PartName="/ppt/notesSlides/notesSlide40.xml" ContentType="application/vnd.openxmlformats-officedocument.presentationml.notesSlide+xml"/>
  <Override PartName="/ppt/notesSlides/notesSlide6.xml" ContentType="application/vnd.openxmlformats-officedocument.presentationml.notesSlide+xml"/>
  <Override PartName="/ppt/tags/tag22.xml" ContentType="application/vnd.openxmlformats-officedocument.presentationml.tags+xml"/>
  <Override PartName="/ppt/slides/slide8.xml" ContentType="application/vnd.openxmlformats-officedocument.presentationml.slide+xml"/>
  <Override PartName="/ppt/tags/tag11.xml" ContentType="application/vnd.openxmlformats-officedocument.presentationml.tags+xml"/>
  <Override PartName="/ppt/slides/slide29.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ags/tag4.xml" ContentType="application/vnd.openxmlformats-officedocument.presentationml.tags+xml"/>
  <Override PartName="/ppt/slides/slide43.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46" r:id="rId1"/>
    <p:sldMasterId id="2147484173" r:id="rId2"/>
    <p:sldMasterId id="2147484326" r:id="rId3"/>
  </p:sldMasterIdLst>
  <p:notesMasterIdLst>
    <p:notesMasterId r:id="rId72"/>
  </p:notesMasterIdLst>
  <p:handoutMasterIdLst>
    <p:handoutMasterId r:id="rId73"/>
  </p:handoutMasterIdLst>
  <p:sldIdLst>
    <p:sldId id="432" r:id="rId4"/>
    <p:sldId id="1763" r:id="rId5"/>
    <p:sldId id="1764" r:id="rId6"/>
    <p:sldId id="1768" r:id="rId7"/>
    <p:sldId id="1769" r:id="rId8"/>
    <p:sldId id="1770" r:id="rId9"/>
    <p:sldId id="1771" r:id="rId10"/>
    <p:sldId id="1786" r:id="rId11"/>
    <p:sldId id="1787" r:id="rId12"/>
    <p:sldId id="1879" r:id="rId13"/>
    <p:sldId id="1791" r:id="rId14"/>
    <p:sldId id="1799" r:id="rId15"/>
    <p:sldId id="1800" r:id="rId16"/>
    <p:sldId id="1801" r:id="rId17"/>
    <p:sldId id="1802" r:id="rId18"/>
    <p:sldId id="1803" r:id="rId19"/>
    <p:sldId id="1804" r:id="rId20"/>
    <p:sldId id="1805" r:id="rId21"/>
    <p:sldId id="1886" r:id="rId22"/>
    <p:sldId id="1806" r:id="rId23"/>
    <p:sldId id="1807" r:id="rId24"/>
    <p:sldId id="1809" r:id="rId25"/>
    <p:sldId id="1810" r:id="rId26"/>
    <p:sldId id="1812" r:id="rId27"/>
    <p:sldId id="1882" r:id="rId28"/>
    <p:sldId id="1817" r:id="rId29"/>
    <p:sldId id="1818" r:id="rId30"/>
    <p:sldId id="1880" r:id="rId31"/>
    <p:sldId id="1819" r:id="rId32"/>
    <p:sldId id="1820" r:id="rId33"/>
    <p:sldId id="1891" r:id="rId34"/>
    <p:sldId id="1821" r:id="rId35"/>
    <p:sldId id="1822" r:id="rId36"/>
    <p:sldId id="1823" r:id="rId37"/>
    <p:sldId id="1824" r:id="rId38"/>
    <p:sldId id="1828" r:id="rId39"/>
    <p:sldId id="1875" r:id="rId40"/>
    <p:sldId id="1876" r:id="rId41"/>
    <p:sldId id="1877" r:id="rId42"/>
    <p:sldId id="1884" r:id="rId43"/>
    <p:sldId id="1866" r:id="rId44"/>
    <p:sldId id="1867" r:id="rId45"/>
    <p:sldId id="1871" r:id="rId46"/>
    <p:sldId id="1852" r:id="rId47"/>
    <p:sldId id="1834" r:id="rId48"/>
    <p:sldId id="1848" r:id="rId49"/>
    <p:sldId id="1849" r:id="rId50"/>
    <p:sldId id="1863" r:id="rId51"/>
    <p:sldId id="1864" r:id="rId52"/>
    <p:sldId id="1865" r:id="rId53"/>
    <p:sldId id="1847" r:id="rId54"/>
    <p:sldId id="1835" r:id="rId55"/>
    <p:sldId id="1836" r:id="rId56"/>
    <p:sldId id="1862" r:id="rId57"/>
    <p:sldId id="1857" r:id="rId58"/>
    <p:sldId id="1853" r:id="rId59"/>
    <p:sldId id="1892" r:id="rId60"/>
    <p:sldId id="1850" r:id="rId61"/>
    <p:sldId id="1851" r:id="rId62"/>
    <p:sldId id="1831" r:id="rId63"/>
    <p:sldId id="1833" r:id="rId64"/>
    <p:sldId id="1890" r:id="rId65"/>
    <p:sldId id="1837" r:id="rId66"/>
    <p:sldId id="1859" r:id="rId67"/>
    <p:sldId id="1840" r:id="rId68"/>
    <p:sldId id="1861" r:id="rId69"/>
    <p:sldId id="1858" r:id="rId70"/>
    <p:sldId id="1732" r:id="rId71"/>
  </p:sldIdLst>
  <p:sldSz cx="9144000" cy="5143500" type="screen16x9"/>
  <p:notesSz cx="6858000" cy="9144000"/>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018" algn="l" rtl="0" fontAlgn="base">
      <a:spcBef>
        <a:spcPct val="0"/>
      </a:spcBef>
      <a:spcAft>
        <a:spcPct val="0"/>
      </a:spcAft>
      <a:defRPr kern="1200">
        <a:solidFill>
          <a:schemeClr val="tx1"/>
        </a:solidFill>
        <a:latin typeface="Arial" pitchFamily="34" charset="0"/>
        <a:ea typeface="宋体" pitchFamily="2" charset="-122"/>
        <a:cs typeface="+mn-cs"/>
      </a:defRPr>
    </a:lvl2pPr>
    <a:lvl3pPr marL="914035" algn="l" rtl="0" fontAlgn="base">
      <a:spcBef>
        <a:spcPct val="0"/>
      </a:spcBef>
      <a:spcAft>
        <a:spcPct val="0"/>
      </a:spcAft>
      <a:defRPr kern="1200">
        <a:solidFill>
          <a:schemeClr val="tx1"/>
        </a:solidFill>
        <a:latin typeface="Arial" pitchFamily="34" charset="0"/>
        <a:ea typeface="宋体" pitchFamily="2" charset="-122"/>
        <a:cs typeface="+mn-cs"/>
      </a:defRPr>
    </a:lvl3pPr>
    <a:lvl4pPr marL="1371052" algn="l" rtl="0" fontAlgn="base">
      <a:spcBef>
        <a:spcPct val="0"/>
      </a:spcBef>
      <a:spcAft>
        <a:spcPct val="0"/>
      </a:spcAft>
      <a:defRPr kern="1200">
        <a:solidFill>
          <a:schemeClr val="tx1"/>
        </a:solidFill>
        <a:latin typeface="Arial" pitchFamily="34" charset="0"/>
        <a:ea typeface="宋体" pitchFamily="2" charset="-122"/>
        <a:cs typeface="+mn-cs"/>
      </a:defRPr>
    </a:lvl4pPr>
    <a:lvl5pPr marL="1828070" algn="l" rtl="0" fontAlgn="base">
      <a:spcBef>
        <a:spcPct val="0"/>
      </a:spcBef>
      <a:spcAft>
        <a:spcPct val="0"/>
      </a:spcAft>
      <a:defRPr kern="1200">
        <a:solidFill>
          <a:schemeClr val="tx1"/>
        </a:solidFill>
        <a:latin typeface="Arial" pitchFamily="34" charset="0"/>
        <a:ea typeface="宋体" pitchFamily="2" charset="-122"/>
        <a:cs typeface="+mn-cs"/>
      </a:defRPr>
    </a:lvl5pPr>
    <a:lvl6pPr marL="2285088" algn="l" defTabSz="914035" rtl="0" eaLnBrk="1" latinLnBrk="0" hangingPunct="1">
      <a:defRPr kern="1200">
        <a:solidFill>
          <a:schemeClr val="tx1"/>
        </a:solidFill>
        <a:latin typeface="Arial" pitchFamily="34" charset="0"/>
        <a:ea typeface="宋体" pitchFamily="2" charset="-122"/>
        <a:cs typeface="+mn-cs"/>
      </a:defRPr>
    </a:lvl6pPr>
    <a:lvl7pPr marL="2742106" algn="l" defTabSz="914035" rtl="0" eaLnBrk="1" latinLnBrk="0" hangingPunct="1">
      <a:defRPr kern="1200">
        <a:solidFill>
          <a:schemeClr val="tx1"/>
        </a:solidFill>
        <a:latin typeface="Arial" pitchFamily="34" charset="0"/>
        <a:ea typeface="宋体" pitchFamily="2" charset="-122"/>
        <a:cs typeface="+mn-cs"/>
      </a:defRPr>
    </a:lvl7pPr>
    <a:lvl8pPr marL="3199124" algn="l" defTabSz="914035" rtl="0" eaLnBrk="1" latinLnBrk="0" hangingPunct="1">
      <a:defRPr kern="1200">
        <a:solidFill>
          <a:schemeClr val="tx1"/>
        </a:solidFill>
        <a:latin typeface="Arial" pitchFamily="34" charset="0"/>
        <a:ea typeface="宋体" pitchFamily="2" charset="-122"/>
        <a:cs typeface="+mn-cs"/>
      </a:defRPr>
    </a:lvl8pPr>
    <a:lvl9pPr marL="3656141" algn="l" defTabSz="914035" rtl="0" eaLnBrk="1" latinLnBrk="0" hangingPunct="1">
      <a:defRPr kern="1200">
        <a:solidFill>
          <a:schemeClr val="tx1"/>
        </a:solidFill>
        <a:latin typeface="Arial"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useTimings="0">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DF6421"/>
    <a:srgbClr val="EEAB86"/>
    <a:srgbClr val="0099FF"/>
    <a:srgbClr val="EA8A1C"/>
    <a:srgbClr val="76B531"/>
    <a:srgbClr val="F2B36E"/>
    <a:srgbClr val="F7D1A7"/>
    <a:srgbClr val="E8E8E8"/>
    <a:srgbClr val="F3F3F3"/>
    <a:srgbClr val="D9D9D9"/>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60" autoAdjust="0"/>
    <p:restoredTop sz="74454" autoAdjust="0"/>
  </p:normalViewPr>
  <p:slideViewPr>
    <p:cSldViewPr>
      <p:cViewPr>
        <p:scale>
          <a:sx n="100" d="100"/>
          <a:sy n="100" d="100"/>
        </p:scale>
        <p:origin x="-501" y="108"/>
      </p:cViewPr>
      <p:guideLst>
        <p:guide orient="horz" pos="1620"/>
        <p:guide pos="612"/>
      </p:guideLst>
    </p:cSldViewPr>
  </p:slideViewPr>
  <p:outlineViewPr>
    <p:cViewPr>
      <p:scale>
        <a:sx n="33" d="100"/>
        <a:sy n="33" d="100"/>
      </p:scale>
      <p:origin x="0" y="0"/>
    </p:cViewPr>
  </p:outlineViewPr>
  <p:notesTextViewPr>
    <p:cViewPr>
      <p:scale>
        <a:sx n="66" d="100"/>
        <a:sy n="66" d="100"/>
      </p:scale>
      <p:origin x="0" y="0"/>
    </p:cViewPr>
  </p:notesTextViewPr>
  <p:sorterViewPr>
    <p:cViewPr>
      <p:scale>
        <a:sx n="75" d="100"/>
        <a:sy n="75" d="100"/>
      </p:scale>
      <p:origin x="0" y="0"/>
    </p:cViewPr>
  </p:sorterViewPr>
  <p:notesViewPr>
    <p:cSldViewPr>
      <p:cViewPr varScale="1">
        <p:scale>
          <a:sx n="50" d="100"/>
          <a:sy n="50" d="100"/>
        </p:scale>
        <p:origin x="-2386" y="-76"/>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宋体" pitchFamily="2" charset="-122"/>
                <a:cs typeface="+mn-cs"/>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Arial" charset="0"/>
                <a:ea typeface="宋体" charset="-122"/>
              </a:defRPr>
            </a:lvl1pPr>
          </a:lstStyle>
          <a:p>
            <a:pPr>
              <a:defRPr/>
            </a:pPr>
            <a:fld id="{495F6F2C-2FCB-467C-9A86-8B8AFD572D5C}" type="datetimeFigureOut">
              <a:rPr lang="zh-CN" altLang="en-US"/>
              <a:pPr>
                <a:defRPr/>
              </a:pPr>
              <a:t>2018/8/16</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ea typeface="宋体" pitchFamily="2" charset="-122"/>
                <a:cs typeface="+mn-cs"/>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Arial" charset="0"/>
                <a:ea typeface="宋体" charset="-122"/>
              </a:defRPr>
            </a:lvl1pPr>
          </a:lstStyle>
          <a:p>
            <a:pPr>
              <a:defRPr/>
            </a:pPr>
            <a:fld id="{40AFEBC1-49A3-489E-B083-281ADC26BE28}" type="slidenum">
              <a:rPr lang="zh-CN" altLang="en-US"/>
              <a:pPr>
                <a:defRPr/>
              </a:pPr>
              <a:t>‹#›</a:t>
            </a:fld>
            <a:endParaRPr lang="zh-CN" altLang="en-US"/>
          </a:p>
        </p:txBody>
      </p:sp>
    </p:spTree>
    <p:extLst>
      <p:ext uri="{BB962C8B-B14F-4D97-AF65-F5344CB8AC3E}">
        <p14:creationId xmlns="" xmlns:p14="http://schemas.microsoft.com/office/powerpoint/2010/main" val="11598533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宋体" charset="-122"/>
                <a:ea typeface="宋体" charset="-122"/>
              </a:defRPr>
            </a:lvl1pPr>
          </a:lstStyle>
          <a:p>
            <a:pPr>
              <a:defRPr/>
            </a:pPr>
            <a:fld id="{685ABB36-A3D0-4A56-97B3-A73BFECF206E}" type="datetimeFigureOut">
              <a:rPr lang="zh-CN" altLang="en-US"/>
              <a:pPr>
                <a:defRPr/>
              </a:pPr>
              <a:t>2018/8/16</a:t>
            </a:fld>
            <a:endParaRPr lang="en-US" altLang="zh-CN"/>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宋体" charset="-122"/>
                <a:ea typeface="宋体" charset="-122"/>
              </a:defRPr>
            </a:lvl1pPr>
          </a:lstStyle>
          <a:p>
            <a:pPr>
              <a:defRPr/>
            </a:pPr>
            <a:fld id="{821E5C30-E190-4329-9E29-83E1D3048E69}" type="slidenum">
              <a:rPr lang="zh-CN" altLang="en-US"/>
              <a:pPr>
                <a:defRPr/>
              </a:pPr>
              <a:t>‹#›</a:t>
            </a:fld>
            <a:endParaRPr lang="en-US" altLang="zh-CN"/>
          </a:p>
        </p:txBody>
      </p:sp>
    </p:spTree>
    <p:extLst>
      <p:ext uri="{BB962C8B-B14F-4D97-AF65-F5344CB8AC3E}">
        <p14:creationId xmlns="" xmlns:p14="http://schemas.microsoft.com/office/powerpoint/2010/main" val="155462682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宋体" pitchFamily="2" charset="-122"/>
        <a:ea typeface="+mn-ea"/>
        <a:cs typeface="宋体" charset="0"/>
      </a:defRPr>
    </a:lvl1pPr>
    <a:lvl2pPr marL="457018" algn="l" rtl="0" eaLnBrk="0" fontAlgn="base" hangingPunct="0">
      <a:spcBef>
        <a:spcPct val="30000"/>
      </a:spcBef>
      <a:spcAft>
        <a:spcPct val="0"/>
      </a:spcAft>
      <a:defRPr kumimoji="1" sz="1200" kern="1200">
        <a:solidFill>
          <a:schemeClr val="tx1"/>
        </a:solidFill>
        <a:latin typeface="宋体" pitchFamily="2" charset="-122"/>
        <a:ea typeface="+mn-ea"/>
        <a:cs typeface="+mn-cs"/>
      </a:defRPr>
    </a:lvl2pPr>
    <a:lvl3pPr marL="914035" algn="l" rtl="0" eaLnBrk="0" fontAlgn="base" hangingPunct="0">
      <a:spcBef>
        <a:spcPct val="30000"/>
      </a:spcBef>
      <a:spcAft>
        <a:spcPct val="0"/>
      </a:spcAft>
      <a:defRPr kumimoji="1" sz="1200" kern="1200">
        <a:solidFill>
          <a:schemeClr val="tx1"/>
        </a:solidFill>
        <a:latin typeface="宋体" pitchFamily="2" charset="-122"/>
        <a:ea typeface="+mn-ea"/>
        <a:cs typeface="+mn-cs"/>
      </a:defRPr>
    </a:lvl3pPr>
    <a:lvl4pPr marL="1371052" algn="l" rtl="0" eaLnBrk="0" fontAlgn="base" hangingPunct="0">
      <a:spcBef>
        <a:spcPct val="30000"/>
      </a:spcBef>
      <a:spcAft>
        <a:spcPct val="0"/>
      </a:spcAft>
      <a:defRPr kumimoji="1" sz="1200" kern="1200">
        <a:solidFill>
          <a:schemeClr val="tx1"/>
        </a:solidFill>
        <a:latin typeface="宋体" pitchFamily="2" charset="-122"/>
        <a:ea typeface="+mn-ea"/>
        <a:cs typeface="+mn-cs"/>
      </a:defRPr>
    </a:lvl4pPr>
    <a:lvl5pPr marL="1828070" algn="l" rtl="0" eaLnBrk="0" fontAlgn="base" hangingPunct="0">
      <a:spcBef>
        <a:spcPct val="30000"/>
      </a:spcBef>
      <a:spcAft>
        <a:spcPct val="0"/>
      </a:spcAft>
      <a:defRPr kumimoji="1" sz="1200" kern="1200">
        <a:solidFill>
          <a:schemeClr val="tx1"/>
        </a:solidFill>
        <a:latin typeface="宋体" pitchFamily="2" charset="-122"/>
        <a:ea typeface="+mn-ea"/>
        <a:cs typeface="+mn-cs"/>
      </a:defRPr>
    </a:lvl5pPr>
    <a:lvl6pPr marL="2285088" algn="l" defTabSz="914035" rtl="0" eaLnBrk="1" latinLnBrk="0" hangingPunct="1">
      <a:defRPr sz="1200" kern="1200">
        <a:solidFill>
          <a:schemeClr val="tx1"/>
        </a:solidFill>
        <a:latin typeface="+mn-lt"/>
        <a:ea typeface="+mn-ea"/>
        <a:cs typeface="+mn-cs"/>
      </a:defRPr>
    </a:lvl6pPr>
    <a:lvl7pPr marL="2742106" algn="l" defTabSz="914035" rtl="0" eaLnBrk="1" latinLnBrk="0" hangingPunct="1">
      <a:defRPr sz="1200" kern="1200">
        <a:solidFill>
          <a:schemeClr val="tx1"/>
        </a:solidFill>
        <a:latin typeface="+mn-lt"/>
        <a:ea typeface="+mn-ea"/>
        <a:cs typeface="+mn-cs"/>
      </a:defRPr>
    </a:lvl7pPr>
    <a:lvl8pPr marL="3199124" algn="l" defTabSz="914035" rtl="0" eaLnBrk="1" latinLnBrk="0" hangingPunct="1">
      <a:defRPr sz="1200" kern="1200">
        <a:solidFill>
          <a:schemeClr val="tx1"/>
        </a:solidFill>
        <a:latin typeface="+mn-lt"/>
        <a:ea typeface="+mn-ea"/>
        <a:cs typeface="+mn-cs"/>
      </a:defRPr>
    </a:lvl8pPr>
    <a:lvl9pPr marL="3656141" algn="l" defTabSz="91403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47107" name="备注占位符 2"/>
          <p:cNvSpPr>
            <a:spLocks noGrp="1"/>
          </p:cNvSpPr>
          <p:nvPr>
            <p:ph type="body" idx="1"/>
          </p:nvPr>
        </p:nvSpPr>
        <p:spPr bwMode="auto">
          <a:noFill/>
        </p:spPr>
        <p:txBody>
          <a:bodyPr/>
          <a:lstStyle/>
          <a:p>
            <a:endParaRPr lang="zh-CN" altLang="en-US" dirty="0" smtClean="0"/>
          </a:p>
        </p:txBody>
      </p:sp>
      <p:sp>
        <p:nvSpPr>
          <p:cNvPr id="47108" name="灯片编号占位符 3"/>
          <p:cNvSpPr>
            <a:spLocks noGrp="1"/>
          </p:cNvSpPr>
          <p:nvPr>
            <p:ph type="sldNum" sz="quarter" idx="5"/>
          </p:nvPr>
        </p:nvSpPr>
        <p:spPr bwMode="auto">
          <a:noFill/>
          <a:ln>
            <a:miter lim="800000"/>
            <a:headEnd/>
            <a:tailEnd/>
          </a:ln>
        </p:spPr>
        <p:txBody>
          <a:bodyPr/>
          <a:lstStyle/>
          <a:p>
            <a:fld id="{62B27C12-AF83-4EB3-9EFB-8DB3DA469637}" type="slidenum">
              <a:rPr lang="en-US" altLang="zh-CN" smtClean="0">
                <a:solidFill>
                  <a:srgbClr val="000000"/>
                </a:solidFill>
                <a:latin typeface="宋体" pitchFamily="2" charset="-122"/>
                <a:ea typeface="宋体" pitchFamily="2" charset="-122"/>
              </a:rPr>
              <a:pPr/>
              <a:t>1</a:t>
            </a:fld>
            <a:endParaRPr lang="en-US" altLang="zh-CN" dirty="0" smtClean="0">
              <a:solidFill>
                <a:srgbClr val="000000"/>
              </a:solidFill>
              <a:latin typeface="宋体" pitchFamily="2" charset="-122"/>
              <a:ea typeface="宋体"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1" dirty="0" smtClean="0">
                <a:solidFill>
                  <a:srgbClr val="000000"/>
                </a:solidFill>
                <a:latin typeface="微软雅黑" panose="020B0503020204020204" pitchFamily="34" charset="-122"/>
                <a:ea typeface="微软雅黑" panose="020B0503020204020204" pitchFamily="34" charset="-122"/>
              </a:rPr>
              <a:t>系统预设业务单据：由金蝶开发的业务对象；用户不能删除，不能直接修改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11</a:t>
            </a:fld>
            <a:endParaRPr lang="en-US" altLang="zh-CN" dirty="0">
              <a:solidFill>
                <a:prstClr val="black"/>
              </a:solidFill>
            </a:endParaRPr>
          </a:p>
        </p:txBody>
      </p:sp>
    </p:spTree>
    <p:extLst>
      <p:ext uri="{BB962C8B-B14F-4D97-AF65-F5344CB8AC3E}">
        <p14:creationId xmlns="" xmlns:p14="http://schemas.microsoft.com/office/powerpoint/2010/main" val="2438533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itchFamily="34" charset="0"/>
                <a:ea typeface="微软雅黑" panose="020B0503020204020204" pitchFamily="34" charset="-122"/>
              </a:defRPr>
            </a:lvl1pPr>
            <a:lvl2pPr marL="742950" indent="-285750">
              <a:defRPr>
                <a:solidFill>
                  <a:schemeClr val="tx1"/>
                </a:solidFill>
                <a:latin typeface="Arial Narrow" pitchFamily="34" charset="0"/>
                <a:ea typeface="微软雅黑" panose="020B0503020204020204" pitchFamily="34" charset="-122"/>
              </a:defRPr>
            </a:lvl2pPr>
            <a:lvl3pPr marL="1143000" indent="-228600">
              <a:defRPr>
                <a:solidFill>
                  <a:schemeClr val="tx1"/>
                </a:solidFill>
                <a:latin typeface="Arial Narrow" pitchFamily="34" charset="0"/>
                <a:ea typeface="微软雅黑" panose="020B0503020204020204" pitchFamily="34" charset="-122"/>
              </a:defRPr>
            </a:lvl3pPr>
            <a:lvl4pPr marL="1600200" indent="-228600">
              <a:defRPr>
                <a:solidFill>
                  <a:schemeClr val="tx1"/>
                </a:solidFill>
                <a:latin typeface="Arial Narrow" pitchFamily="34" charset="0"/>
                <a:ea typeface="微软雅黑" panose="020B0503020204020204" pitchFamily="34" charset="-122"/>
              </a:defRPr>
            </a:lvl4pPr>
            <a:lvl5pPr marL="2057400" indent="-228600">
              <a:defRPr>
                <a:solidFill>
                  <a:schemeClr val="tx1"/>
                </a:solidFill>
                <a:latin typeface="Arial Narrow"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9pPr>
          </a:lstStyle>
          <a:p>
            <a:fld id="{F7662D0F-47BF-40D0-8367-A2F8855BE4CA}" type="slidenum">
              <a:rPr lang="zh-CN" altLang="en-US" smtClean="0">
                <a:solidFill>
                  <a:prstClr val="black"/>
                </a:solidFill>
                <a:latin typeface="Calibri" panose="020F0502020204030204" pitchFamily="34" charset="0"/>
                <a:ea typeface="宋体" panose="02010600030101010101" pitchFamily="2" charset="-122"/>
              </a:rPr>
              <a:pPr/>
              <a:t>12</a:t>
            </a:fld>
            <a:endParaRPr lang="zh-CN" altLang="en-US" smtClean="0">
              <a:solidFill>
                <a:prstClr val="black"/>
              </a:solidFill>
              <a:latin typeface="Calibri" panose="020F0502020204030204" pitchFamily="34" charset="0"/>
              <a:ea typeface="宋体" panose="02010600030101010101" pitchFamily="2" charset="-122"/>
            </a:endParaRPr>
          </a:p>
        </p:txBody>
      </p:sp>
    </p:spTree>
    <p:extLst>
      <p:ext uri="{BB962C8B-B14F-4D97-AF65-F5344CB8AC3E}">
        <p14:creationId xmlns="" xmlns:p14="http://schemas.microsoft.com/office/powerpoint/2010/main" val="653226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2" indent="0" defTabSz="2044700">
              <a:lnSpc>
                <a:spcPct val="90000"/>
              </a:lnSpc>
              <a:spcAft>
                <a:spcPct val="35000"/>
              </a:spcAft>
              <a:buFont typeface="Wingdings" panose="05000000000000000000" pitchFamily="2" charset="2"/>
              <a:buNone/>
            </a:pPr>
            <a:r>
              <a:rPr kumimoji="1" lang="zh-CN" altLang="en-US" sz="1200" dirty="0" smtClean="0">
                <a:solidFill>
                  <a:srgbClr val="000000"/>
                </a:solidFill>
                <a:latin typeface="微软雅黑" panose="020B0503020204020204" pitchFamily="34" charset="-122"/>
                <a:ea typeface="微软雅黑" panose="020B0503020204020204" pitchFamily="34" charset="-122"/>
              </a:rPr>
              <a:t>编码规则、操作列表、表单服务等，是在单据属性中配置。因为是比较重要的单据设置，也放到这里一块说明</a:t>
            </a:r>
            <a:endParaRPr kumimoji="1" lang="zh-CN" altLang="en-US" sz="1200" dirty="0">
              <a:solidFill>
                <a:srgbClr val="000000"/>
              </a:solidFill>
              <a:latin typeface="微软雅黑" panose="020B0503020204020204" pitchFamily="34" charset="-122"/>
              <a:ea typeface="微软雅黑" panose="020B0503020204020204" pitchFamily="34" charset="-122"/>
            </a:endParaRPr>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13</a:t>
            </a:fld>
            <a:endParaRPr lang="en-US" altLang="zh-CN" dirty="0">
              <a:solidFill>
                <a:prstClr val="black"/>
              </a:solidFill>
            </a:endParaRPr>
          </a:p>
        </p:txBody>
      </p:sp>
    </p:spTree>
    <p:extLst>
      <p:ext uri="{BB962C8B-B14F-4D97-AF65-F5344CB8AC3E}">
        <p14:creationId xmlns="" xmlns:p14="http://schemas.microsoft.com/office/powerpoint/2010/main" val="24385337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14</a:t>
            </a:fld>
            <a:endParaRPr lang="en-US" altLang="zh-CN" dirty="0">
              <a:solidFill>
                <a:prstClr val="black"/>
              </a:solidFill>
            </a:endParaRPr>
          </a:p>
        </p:txBody>
      </p:sp>
    </p:spTree>
    <p:extLst>
      <p:ext uri="{BB962C8B-B14F-4D97-AF65-F5344CB8AC3E}">
        <p14:creationId xmlns="" xmlns:p14="http://schemas.microsoft.com/office/powerpoint/2010/main" val="24385337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15</a:t>
            </a:fld>
            <a:endParaRPr lang="en-US" altLang="zh-CN" dirty="0">
              <a:solidFill>
                <a:prstClr val="black"/>
              </a:solidFill>
            </a:endParaRPr>
          </a:p>
        </p:txBody>
      </p:sp>
    </p:spTree>
    <p:extLst>
      <p:ext uri="{BB962C8B-B14F-4D97-AF65-F5344CB8AC3E}">
        <p14:creationId xmlns="" xmlns:p14="http://schemas.microsoft.com/office/powerpoint/2010/main" val="2438533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16</a:t>
            </a:fld>
            <a:endParaRPr lang="en-US" altLang="zh-CN" dirty="0">
              <a:solidFill>
                <a:prstClr val="black"/>
              </a:solidFill>
            </a:endParaRPr>
          </a:p>
        </p:txBody>
      </p:sp>
    </p:spTree>
    <p:extLst>
      <p:ext uri="{BB962C8B-B14F-4D97-AF65-F5344CB8AC3E}">
        <p14:creationId xmlns="" xmlns:p14="http://schemas.microsoft.com/office/powerpoint/2010/main" val="2438533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17</a:t>
            </a:fld>
            <a:endParaRPr lang="en-US" altLang="zh-CN" dirty="0">
              <a:solidFill>
                <a:prstClr val="black"/>
              </a:solidFill>
            </a:endParaRPr>
          </a:p>
        </p:txBody>
      </p:sp>
    </p:spTree>
    <p:extLst>
      <p:ext uri="{BB962C8B-B14F-4D97-AF65-F5344CB8AC3E}">
        <p14:creationId xmlns="" xmlns:p14="http://schemas.microsoft.com/office/powerpoint/2010/main" val="24385337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18</a:t>
            </a:fld>
            <a:endParaRPr lang="en-US" altLang="zh-CN" dirty="0">
              <a:solidFill>
                <a:prstClr val="black"/>
              </a:solidFill>
            </a:endParaRPr>
          </a:p>
        </p:txBody>
      </p:sp>
    </p:spTree>
    <p:extLst>
      <p:ext uri="{BB962C8B-B14F-4D97-AF65-F5344CB8AC3E}">
        <p14:creationId xmlns="" xmlns:p14="http://schemas.microsoft.com/office/powerpoint/2010/main" val="22754127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19</a:t>
            </a:fld>
            <a:endParaRPr lang="en-US" altLang="zh-CN" dirty="0">
              <a:solidFill>
                <a:prstClr val="black"/>
              </a:solidFill>
            </a:endParaRPr>
          </a:p>
        </p:txBody>
      </p:sp>
    </p:spTree>
    <p:extLst>
      <p:ext uri="{BB962C8B-B14F-4D97-AF65-F5344CB8AC3E}">
        <p14:creationId xmlns="" xmlns:p14="http://schemas.microsoft.com/office/powerpoint/2010/main" val="24385337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20</a:t>
            </a:fld>
            <a:endParaRPr lang="en-US" altLang="zh-CN" dirty="0">
              <a:solidFill>
                <a:prstClr val="black"/>
              </a:solidFill>
            </a:endParaRPr>
          </a:p>
        </p:txBody>
      </p:sp>
    </p:spTree>
    <p:extLst>
      <p:ext uri="{BB962C8B-B14F-4D97-AF65-F5344CB8AC3E}">
        <p14:creationId xmlns="" xmlns:p14="http://schemas.microsoft.com/office/powerpoint/2010/main" val="2438533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a:ln/>
        </p:spPr>
      </p:sp>
      <p:sp>
        <p:nvSpPr>
          <p:cNvPr id="48131"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dirty="0" smtClean="0">
              <a:latin typeface="Arial" pitchFamily="34" charset="0"/>
            </a:endParaRPr>
          </a:p>
        </p:txBody>
      </p:sp>
      <p:sp>
        <p:nvSpPr>
          <p:cNvPr id="48132"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fld id="{40CBDBB9-F219-4803-8D7F-961BBCA90DA2}" type="slidenum">
              <a:rPr lang="zh-CN" altLang="en-US" sz="1200" smtClean="0">
                <a:solidFill>
                  <a:prstClr val="black"/>
                </a:solidFill>
                <a:latin typeface="Arial" pitchFamily="34" charset="0"/>
                <a:ea typeface="微软雅黑" pitchFamily="34" charset="-122"/>
              </a:rPr>
              <a:pPr eaLnBrk="1" hangingPunct="1"/>
              <a:t>3</a:t>
            </a:fld>
            <a:endParaRPr lang="en-US" altLang="zh-CN" sz="1200" smtClean="0">
              <a:solidFill>
                <a:prstClr val="black"/>
              </a:solidFill>
              <a:latin typeface="Arial" pitchFamily="34" charset="0"/>
              <a:ea typeface="微软雅黑" pitchFamily="34"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、单据的单据状态，是指单据的业务逻辑，指单据的“创建”、“审核”等状态；</a:t>
            </a:r>
            <a:endParaRPr lang="en-US" altLang="zh-CN" dirty="0" smtClean="0"/>
          </a:p>
          <a:p>
            <a:r>
              <a:rPr lang="en-US" altLang="zh-CN" dirty="0" smtClean="0"/>
              <a:t>2</a:t>
            </a:r>
            <a:r>
              <a:rPr lang="zh-CN" altLang="en-US" dirty="0" smtClean="0"/>
              <a:t>、由于程序的设置，状态值需严格按照图示设置，否则操作后，不能更新单据状态；</a:t>
            </a:r>
            <a:endParaRPr lang="en-US" altLang="zh-CN" dirty="0" smtClean="0"/>
          </a:p>
          <a:p>
            <a:r>
              <a:rPr lang="en-US" altLang="zh-CN" dirty="0" smtClean="0"/>
              <a:t>3</a:t>
            </a:r>
            <a:r>
              <a:rPr lang="zh-CN" altLang="en-US" dirty="0" smtClean="0"/>
              <a:t>、“单据状态”字段本身，可以进行其他配置，如</a:t>
            </a:r>
            <a:r>
              <a:rPr lang="zh-CN" altLang="zh-CN" sz="1200" kern="1200" dirty="0" smtClean="0">
                <a:solidFill>
                  <a:schemeClr val="tx1"/>
                </a:solidFill>
                <a:effectLst/>
                <a:latin typeface="Arial" charset="0"/>
                <a:ea typeface="宋体" pitchFamily="2" charset="-122"/>
                <a:cs typeface="+mn-cs"/>
              </a:rPr>
              <a:t>禁用状态、作废状态、关闭状态、冻结状态等，</a:t>
            </a:r>
            <a:r>
              <a:rPr lang="zh-CN" altLang="en-US" sz="1200" kern="1200" dirty="0" smtClean="0">
                <a:solidFill>
                  <a:schemeClr val="tx1"/>
                </a:solidFill>
                <a:effectLst/>
                <a:latin typeface="Arial" charset="0"/>
                <a:ea typeface="宋体" pitchFamily="2" charset="-122"/>
                <a:cs typeface="+mn-cs"/>
              </a:rPr>
              <a:t>此时状态值可按需配置；</a:t>
            </a:r>
            <a:endParaRPr lang="zh-CN" altLang="en-US" dirty="0"/>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21</a:t>
            </a:fld>
            <a:endParaRPr lang="en-US" altLang="zh-CN" dirty="0">
              <a:solidFill>
                <a:prstClr val="black"/>
              </a:solidFill>
            </a:endParaRPr>
          </a:p>
        </p:txBody>
      </p:sp>
    </p:spTree>
    <p:extLst>
      <p:ext uri="{BB962C8B-B14F-4D97-AF65-F5344CB8AC3E}">
        <p14:creationId xmlns="" xmlns:p14="http://schemas.microsoft.com/office/powerpoint/2010/main" val="24385337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3"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latin typeface="微软雅黑" pitchFamily="34" charset="-122"/>
                <a:ea typeface="微软雅黑" pitchFamily="34" charset="-122"/>
              </a:rPr>
              <a:t>对一些大量占用系统资源的功能或者相互之间同时运行会影响数据正确性的功能，设置功能互斥，进而对这些功能实施控制；</a:t>
            </a:r>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22</a:t>
            </a:fld>
            <a:endParaRPr lang="en-US" altLang="zh-CN" dirty="0">
              <a:solidFill>
                <a:prstClr val="black"/>
              </a:solidFill>
            </a:endParaRPr>
          </a:p>
        </p:txBody>
      </p:sp>
    </p:spTree>
    <p:extLst>
      <p:ext uri="{BB962C8B-B14F-4D97-AF65-F5344CB8AC3E}">
        <p14:creationId xmlns="" xmlns:p14="http://schemas.microsoft.com/office/powerpoint/2010/main" val="24385337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3"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latin typeface="微软雅黑" pitchFamily="34" charset="-122"/>
                <a:ea typeface="微软雅黑" pitchFamily="34" charset="-122"/>
              </a:rPr>
              <a:t>对一些大量占用系统资源的功能或者相互之间同时运行会影响数据正确性的功能，设置功能互斥，进而对这些功能实施控制；</a:t>
            </a:r>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23</a:t>
            </a:fld>
            <a:endParaRPr lang="en-US" altLang="zh-CN" dirty="0">
              <a:solidFill>
                <a:prstClr val="black"/>
              </a:solidFill>
            </a:endParaRPr>
          </a:p>
        </p:txBody>
      </p:sp>
    </p:spTree>
    <p:extLst>
      <p:ext uri="{BB962C8B-B14F-4D97-AF65-F5344CB8AC3E}">
        <p14:creationId xmlns="" xmlns:p14="http://schemas.microsoft.com/office/powerpoint/2010/main" val="24385337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24</a:t>
            </a:fld>
            <a:endParaRPr lang="en-US" altLang="zh-CN" dirty="0">
              <a:solidFill>
                <a:prstClr val="black"/>
              </a:solidFill>
            </a:endParaRPr>
          </a:p>
        </p:txBody>
      </p:sp>
    </p:spTree>
    <p:extLst>
      <p:ext uri="{BB962C8B-B14F-4D97-AF65-F5344CB8AC3E}">
        <p14:creationId xmlns="" xmlns:p14="http://schemas.microsoft.com/office/powerpoint/2010/main" val="24385337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itchFamily="34" charset="0"/>
                <a:ea typeface="微软雅黑" panose="020B0503020204020204" pitchFamily="34" charset="-122"/>
              </a:defRPr>
            </a:lvl1pPr>
            <a:lvl2pPr marL="742950" indent="-285750">
              <a:defRPr>
                <a:solidFill>
                  <a:schemeClr val="tx1"/>
                </a:solidFill>
                <a:latin typeface="Arial Narrow" pitchFamily="34" charset="0"/>
                <a:ea typeface="微软雅黑" panose="020B0503020204020204" pitchFamily="34" charset="-122"/>
              </a:defRPr>
            </a:lvl2pPr>
            <a:lvl3pPr marL="1143000" indent="-228600">
              <a:defRPr>
                <a:solidFill>
                  <a:schemeClr val="tx1"/>
                </a:solidFill>
                <a:latin typeface="Arial Narrow" pitchFamily="34" charset="0"/>
                <a:ea typeface="微软雅黑" panose="020B0503020204020204" pitchFamily="34" charset="-122"/>
              </a:defRPr>
            </a:lvl3pPr>
            <a:lvl4pPr marL="1600200" indent="-228600">
              <a:defRPr>
                <a:solidFill>
                  <a:schemeClr val="tx1"/>
                </a:solidFill>
                <a:latin typeface="Arial Narrow" pitchFamily="34" charset="0"/>
                <a:ea typeface="微软雅黑" panose="020B0503020204020204" pitchFamily="34" charset="-122"/>
              </a:defRPr>
            </a:lvl4pPr>
            <a:lvl5pPr marL="2057400" indent="-228600">
              <a:defRPr>
                <a:solidFill>
                  <a:schemeClr val="tx1"/>
                </a:solidFill>
                <a:latin typeface="Arial Narrow"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9pPr>
          </a:lstStyle>
          <a:p>
            <a:fld id="{F7662D0F-47BF-40D0-8367-A2F8855BE4CA}" type="slidenum">
              <a:rPr lang="zh-CN" altLang="en-US" smtClean="0">
                <a:solidFill>
                  <a:prstClr val="black"/>
                </a:solidFill>
                <a:latin typeface="Calibri" panose="020F0502020204030204" pitchFamily="34" charset="0"/>
                <a:ea typeface="宋体" panose="02010600030101010101" pitchFamily="2" charset="-122"/>
              </a:rPr>
              <a:pPr/>
              <a:t>25</a:t>
            </a:fld>
            <a:endParaRPr lang="zh-CN" altLang="en-US" smtClean="0">
              <a:solidFill>
                <a:prstClr val="black"/>
              </a:solidFill>
              <a:latin typeface="Calibri" panose="020F0502020204030204" pitchFamily="34" charset="0"/>
              <a:ea typeface="宋体" panose="02010600030101010101" pitchFamily="2" charset="-122"/>
            </a:endParaRPr>
          </a:p>
        </p:txBody>
      </p:sp>
    </p:spTree>
    <p:extLst>
      <p:ext uri="{BB962C8B-B14F-4D97-AF65-F5344CB8AC3E}">
        <p14:creationId xmlns="" xmlns:p14="http://schemas.microsoft.com/office/powerpoint/2010/main" val="6532265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26</a:t>
            </a:fld>
            <a:endParaRPr lang="en-US" altLang="zh-CN" dirty="0">
              <a:solidFill>
                <a:prstClr val="black"/>
              </a:solidFill>
            </a:endParaRPr>
          </a:p>
        </p:txBody>
      </p:sp>
    </p:spTree>
    <p:extLst>
      <p:ext uri="{BB962C8B-B14F-4D97-AF65-F5344CB8AC3E}">
        <p14:creationId xmlns="" xmlns:p14="http://schemas.microsoft.com/office/powerpoint/2010/main" val="24385337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27</a:t>
            </a:fld>
            <a:endParaRPr lang="en-US" altLang="zh-CN" dirty="0">
              <a:solidFill>
                <a:prstClr val="black"/>
              </a:solidFill>
            </a:endParaRPr>
          </a:p>
        </p:txBody>
      </p:sp>
    </p:spTree>
    <p:extLst>
      <p:ext uri="{BB962C8B-B14F-4D97-AF65-F5344CB8AC3E}">
        <p14:creationId xmlns="" xmlns:p14="http://schemas.microsoft.com/office/powerpoint/2010/main" val="24385337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28</a:t>
            </a:fld>
            <a:endParaRPr lang="en-US" altLang="zh-CN" dirty="0">
              <a:solidFill>
                <a:prstClr val="black"/>
              </a:solidFill>
            </a:endParaRPr>
          </a:p>
        </p:txBody>
      </p:sp>
    </p:spTree>
    <p:extLst>
      <p:ext uri="{BB962C8B-B14F-4D97-AF65-F5344CB8AC3E}">
        <p14:creationId xmlns="" xmlns:p14="http://schemas.microsoft.com/office/powerpoint/2010/main" val="22754127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29</a:t>
            </a:fld>
            <a:endParaRPr lang="en-US" altLang="zh-CN" dirty="0">
              <a:solidFill>
                <a:prstClr val="black"/>
              </a:solidFill>
            </a:endParaRPr>
          </a:p>
        </p:txBody>
      </p:sp>
    </p:spTree>
    <p:extLst>
      <p:ext uri="{BB962C8B-B14F-4D97-AF65-F5344CB8AC3E}">
        <p14:creationId xmlns="" xmlns:p14="http://schemas.microsoft.com/office/powerpoint/2010/main" val="24385337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30</a:t>
            </a:fld>
            <a:endParaRPr lang="en-US" altLang="zh-CN" dirty="0">
              <a:solidFill>
                <a:prstClr val="black"/>
              </a:solidFill>
            </a:endParaRPr>
          </a:p>
        </p:txBody>
      </p:sp>
    </p:spTree>
    <p:extLst>
      <p:ext uri="{BB962C8B-B14F-4D97-AF65-F5344CB8AC3E}">
        <p14:creationId xmlns="" xmlns:p14="http://schemas.microsoft.com/office/powerpoint/2010/main" val="2438533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itchFamily="34" charset="0"/>
                <a:ea typeface="微软雅黑" panose="020B0503020204020204" pitchFamily="34" charset="-122"/>
              </a:defRPr>
            </a:lvl1pPr>
            <a:lvl2pPr marL="742950" indent="-285750">
              <a:defRPr>
                <a:solidFill>
                  <a:schemeClr val="tx1"/>
                </a:solidFill>
                <a:latin typeface="Arial Narrow" pitchFamily="34" charset="0"/>
                <a:ea typeface="微软雅黑" panose="020B0503020204020204" pitchFamily="34" charset="-122"/>
              </a:defRPr>
            </a:lvl2pPr>
            <a:lvl3pPr marL="1143000" indent="-228600">
              <a:defRPr>
                <a:solidFill>
                  <a:schemeClr val="tx1"/>
                </a:solidFill>
                <a:latin typeface="Arial Narrow" pitchFamily="34" charset="0"/>
                <a:ea typeface="微软雅黑" panose="020B0503020204020204" pitchFamily="34" charset="-122"/>
              </a:defRPr>
            </a:lvl3pPr>
            <a:lvl4pPr marL="1600200" indent="-228600">
              <a:defRPr>
                <a:solidFill>
                  <a:schemeClr val="tx1"/>
                </a:solidFill>
                <a:latin typeface="Arial Narrow" pitchFamily="34" charset="0"/>
                <a:ea typeface="微软雅黑" panose="020B0503020204020204" pitchFamily="34" charset="-122"/>
              </a:defRPr>
            </a:lvl4pPr>
            <a:lvl5pPr marL="2057400" indent="-228600">
              <a:defRPr>
                <a:solidFill>
                  <a:schemeClr val="tx1"/>
                </a:solidFill>
                <a:latin typeface="Arial Narrow"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9pPr>
          </a:lstStyle>
          <a:p>
            <a:fld id="{F7662D0F-47BF-40D0-8367-A2F8855BE4CA}" type="slidenum">
              <a:rPr lang="zh-CN" altLang="en-US" smtClean="0">
                <a:solidFill>
                  <a:prstClr val="black"/>
                </a:solidFill>
                <a:latin typeface="Calibri" panose="020F0502020204030204" pitchFamily="34" charset="0"/>
                <a:ea typeface="宋体" panose="02010600030101010101" pitchFamily="2" charset="-122"/>
              </a:rPr>
              <a:pPr/>
              <a:t>4</a:t>
            </a:fld>
            <a:endParaRPr lang="zh-CN" altLang="en-US" smtClean="0">
              <a:solidFill>
                <a:prstClr val="black"/>
              </a:solidFill>
              <a:latin typeface="Calibri" panose="020F0502020204030204" pitchFamily="34" charset="0"/>
              <a:ea typeface="宋体" panose="02010600030101010101" pitchFamily="2" charset="-122"/>
            </a:endParaRPr>
          </a:p>
        </p:txBody>
      </p:sp>
    </p:spTree>
    <p:extLst>
      <p:ext uri="{BB962C8B-B14F-4D97-AF65-F5344CB8AC3E}">
        <p14:creationId xmlns="" xmlns:p14="http://schemas.microsoft.com/office/powerpoint/2010/main" val="6532265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31</a:t>
            </a:fld>
            <a:endParaRPr lang="en-US" altLang="zh-CN" dirty="0">
              <a:solidFill>
                <a:prstClr val="black"/>
              </a:solidFill>
            </a:endParaRPr>
          </a:p>
        </p:txBody>
      </p:sp>
    </p:spTree>
    <p:extLst>
      <p:ext uri="{BB962C8B-B14F-4D97-AF65-F5344CB8AC3E}">
        <p14:creationId xmlns="" xmlns:p14="http://schemas.microsoft.com/office/powerpoint/2010/main" val="22754127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32</a:t>
            </a:fld>
            <a:endParaRPr lang="en-US" altLang="zh-CN" dirty="0">
              <a:solidFill>
                <a:prstClr val="black"/>
              </a:solidFill>
            </a:endParaRPr>
          </a:p>
        </p:txBody>
      </p:sp>
    </p:spTree>
    <p:extLst>
      <p:ext uri="{BB962C8B-B14F-4D97-AF65-F5344CB8AC3E}">
        <p14:creationId xmlns="" xmlns:p14="http://schemas.microsoft.com/office/powerpoint/2010/main" val="24385337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33</a:t>
            </a:fld>
            <a:endParaRPr lang="en-US" altLang="zh-CN" dirty="0">
              <a:solidFill>
                <a:prstClr val="black"/>
              </a:solidFill>
            </a:endParaRPr>
          </a:p>
        </p:txBody>
      </p:sp>
    </p:spTree>
    <p:extLst>
      <p:ext uri="{BB962C8B-B14F-4D97-AF65-F5344CB8AC3E}">
        <p14:creationId xmlns="" xmlns:p14="http://schemas.microsoft.com/office/powerpoint/2010/main" val="18744996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34</a:t>
            </a:fld>
            <a:endParaRPr lang="en-US" altLang="zh-CN" dirty="0">
              <a:solidFill>
                <a:prstClr val="black"/>
              </a:solidFill>
            </a:endParaRPr>
          </a:p>
        </p:txBody>
      </p:sp>
    </p:spTree>
    <p:extLst>
      <p:ext uri="{BB962C8B-B14F-4D97-AF65-F5344CB8AC3E}">
        <p14:creationId xmlns="" xmlns:p14="http://schemas.microsoft.com/office/powerpoint/2010/main" val="18744996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35</a:t>
            </a:fld>
            <a:endParaRPr lang="en-US" altLang="zh-CN" dirty="0">
              <a:solidFill>
                <a:prstClr val="black"/>
              </a:solidFill>
            </a:endParaRPr>
          </a:p>
        </p:txBody>
      </p:sp>
    </p:spTree>
    <p:extLst>
      <p:ext uri="{BB962C8B-B14F-4D97-AF65-F5344CB8AC3E}">
        <p14:creationId xmlns="" xmlns:p14="http://schemas.microsoft.com/office/powerpoint/2010/main" val="18744996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36</a:t>
            </a:fld>
            <a:endParaRPr lang="en-US" altLang="zh-CN" dirty="0">
              <a:solidFill>
                <a:prstClr val="black"/>
              </a:solidFill>
            </a:endParaRPr>
          </a:p>
        </p:txBody>
      </p:sp>
    </p:spTree>
    <p:extLst>
      <p:ext uri="{BB962C8B-B14F-4D97-AF65-F5344CB8AC3E}">
        <p14:creationId xmlns="" xmlns:p14="http://schemas.microsoft.com/office/powerpoint/2010/main" val="18744996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37</a:t>
            </a:fld>
            <a:endParaRPr lang="en-US" altLang="zh-CN" dirty="0">
              <a:solidFill>
                <a:prstClr val="black"/>
              </a:solidFill>
            </a:endParaRPr>
          </a:p>
        </p:txBody>
      </p:sp>
    </p:spTree>
    <p:extLst>
      <p:ext uri="{BB962C8B-B14F-4D97-AF65-F5344CB8AC3E}">
        <p14:creationId xmlns="" xmlns:p14="http://schemas.microsoft.com/office/powerpoint/2010/main" val="18744996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38</a:t>
            </a:fld>
            <a:endParaRPr lang="en-US" altLang="zh-CN" dirty="0">
              <a:solidFill>
                <a:prstClr val="black"/>
              </a:solidFill>
            </a:endParaRPr>
          </a:p>
        </p:txBody>
      </p:sp>
    </p:spTree>
    <p:extLst>
      <p:ext uri="{BB962C8B-B14F-4D97-AF65-F5344CB8AC3E}">
        <p14:creationId xmlns="" xmlns:p14="http://schemas.microsoft.com/office/powerpoint/2010/main" val="18744996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39</a:t>
            </a:fld>
            <a:endParaRPr lang="en-US" altLang="zh-CN" dirty="0">
              <a:solidFill>
                <a:prstClr val="black"/>
              </a:solidFill>
            </a:endParaRPr>
          </a:p>
        </p:txBody>
      </p:sp>
    </p:spTree>
    <p:extLst>
      <p:ext uri="{BB962C8B-B14F-4D97-AF65-F5344CB8AC3E}">
        <p14:creationId xmlns="" xmlns:p14="http://schemas.microsoft.com/office/powerpoint/2010/main" val="18744996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模板来自于 </a:t>
            </a:r>
            <a:r>
              <a:rPr lang="en-US" altLang="zh-CN" smtClean="0"/>
              <a:t>http://meihua.docer.com/</a:t>
            </a: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itchFamily="34" charset="0"/>
                <a:ea typeface="微软雅黑" panose="020B0503020204020204" pitchFamily="34" charset="-122"/>
              </a:defRPr>
            </a:lvl1pPr>
            <a:lvl2pPr marL="742950" indent="-285750">
              <a:defRPr>
                <a:solidFill>
                  <a:schemeClr val="tx1"/>
                </a:solidFill>
                <a:latin typeface="Arial Narrow" pitchFamily="34" charset="0"/>
                <a:ea typeface="微软雅黑" panose="020B0503020204020204" pitchFamily="34" charset="-122"/>
              </a:defRPr>
            </a:lvl2pPr>
            <a:lvl3pPr marL="1143000" indent="-228600">
              <a:defRPr>
                <a:solidFill>
                  <a:schemeClr val="tx1"/>
                </a:solidFill>
                <a:latin typeface="Arial Narrow" pitchFamily="34" charset="0"/>
                <a:ea typeface="微软雅黑" panose="020B0503020204020204" pitchFamily="34" charset="-122"/>
              </a:defRPr>
            </a:lvl3pPr>
            <a:lvl4pPr marL="1600200" indent="-228600">
              <a:defRPr>
                <a:solidFill>
                  <a:schemeClr val="tx1"/>
                </a:solidFill>
                <a:latin typeface="Arial Narrow" pitchFamily="34" charset="0"/>
                <a:ea typeface="微软雅黑" panose="020B0503020204020204" pitchFamily="34" charset="-122"/>
              </a:defRPr>
            </a:lvl4pPr>
            <a:lvl5pPr marL="2057400" indent="-228600">
              <a:defRPr>
                <a:solidFill>
                  <a:schemeClr val="tx1"/>
                </a:solidFill>
                <a:latin typeface="Arial Narrow"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9pPr>
          </a:lstStyle>
          <a:p>
            <a:fld id="{F7662D0F-47BF-40D0-8367-A2F8855BE4CA}" type="slidenum">
              <a:rPr lang="zh-CN" altLang="en-US" smtClean="0">
                <a:solidFill>
                  <a:prstClr val="black"/>
                </a:solidFill>
                <a:latin typeface="Calibri" panose="020F0502020204030204" pitchFamily="34" charset="0"/>
                <a:ea typeface="宋体" panose="02010600030101010101" pitchFamily="2" charset="-122"/>
              </a:rPr>
              <a:pPr/>
              <a:t>41</a:t>
            </a:fld>
            <a:endParaRPr lang="zh-CN" altLang="en-US" smtClean="0">
              <a:solidFill>
                <a:prstClr val="black"/>
              </a:solidFill>
              <a:latin typeface="Calibri" panose="020F0502020204030204" pitchFamily="34" charset="0"/>
              <a:ea typeface="宋体" panose="02010600030101010101" pitchFamily="2" charset="-122"/>
            </a:endParaRPr>
          </a:p>
        </p:txBody>
      </p:sp>
    </p:spTree>
    <p:extLst>
      <p:ext uri="{BB962C8B-B14F-4D97-AF65-F5344CB8AC3E}">
        <p14:creationId xmlns="" xmlns:p14="http://schemas.microsoft.com/office/powerpoint/2010/main" val="653226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5</a:t>
            </a:fld>
            <a:endParaRPr lang="en-US" altLang="zh-CN" dirty="0">
              <a:solidFill>
                <a:prstClr val="black"/>
              </a:solidFill>
            </a:endParaRPr>
          </a:p>
        </p:txBody>
      </p:sp>
    </p:spTree>
    <p:extLst>
      <p:ext uri="{BB962C8B-B14F-4D97-AF65-F5344CB8AC3E}">
        <p14:creationId xmlns="" xmlns:p14="http://schemas.microsoft.com/office/powerpoint/2010/main" val="24385337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模板来自于 </a:t>
            </a:r>
            <a:r>
              <a:rPr lang="en-US" altLang="zh-CN" smtClean="0"/>
              <a:t>http://meihua.docer.com/</a:t>
            </a: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itchFamily="34" charset="0"/>
                <a:ea typeface="微软雅黑" panose="020B0503020204020204" pitchFamily="34" charset="-122"/>
              </a:defRPr>
            </a:lvl1pPr>
            <a:lvl2pPr marL="742950" indent="-285750">
              <a:defRPr>
                <a:solidFill>
                  <a:schemeClr val="tx1"/>
                </a:solidFill>
                <a:latin typeface="Arial Narrow" pitchFamily="34" charset="0"/>
                <a:ea typeface="微软雅黑" panose="020B0503020204020204" pitchFamily="34" charset="-122"/>
              </a:defRPr>
            </a:lvl2pPr>
            <a:lvl3pPr marL="1143000" indent="-228600">
              <a:defRPr>
                <a:solidFill>
                  <a:schemeClr val="tx1"/>
                </a:solidFill>
                <a:latin typeface="Arial Narrow" pitchFamily="34" charset="0"/>
                <a:ea typeface="微软雅黑" panose="020B0503020204020204" pitchFamily="34" charset="-122"/>
              </a:defRPr>
            </a:lvl3pPr>
            <a:lvl4pPr marL="1600200" indent="-228600">
              <a:defRPr>
                <a:solidFill>
                  <a:schemeClr val="tx1"/>
                </a:solidFill>
                <a:latin typeface="Arial Narrow" pitchFamily="34" charset="0"/>
                <a:ea typeface="微软雅黑" panose="020B0503020204020204" pitchFamily="34" charset="-122"/>
              </a:defRPr>
            </a:lvl4pPr>
            <a:lvl5pPr marL="2057400" indent="-228600">
              <a:defRPr>
                <a:solidFill>
                  <a:schemeClr val="tx1"/>
                </a:solidFill>
                <a:latin typeface="Arial Narrow"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9pPr>
          </a:lstStyle>
          <a:p>
            <a:fld id="{F7662D0F-47BF-40D0-8367-A2F8855BE4CA}" type="slidenum">
              <a:rPr lang="zh-CN" altLang="en-US" smtClean="0">
                <a:solidFill>
                  <a:prstClr val="black"/>
                </a:solidFill>
                <a:latin typeface="Calibri" panose="020F0502020204030204" pitchFamily="34" charset="0"/>
                <a:ea typeface="宋体" panose="02010600030101010101" pitchFamily="2" charset="-122"/>
              </a:rPr>
              <a:pPr/>
              <a:t>44</a:t>
            </a:fld>
            <a:endParaRPr lang="zh-CN" altLang="en-US" smtClean="0">
              <a:solidFill>
                <a:prstClr val="black"/>
              </a:solidFill>
              <a:latin typeface="Calibri" panose="020F0502020204030204" pitchFamily="34" charset="0"/>
              <a:ea typeface="宋体" panose="02010600030101010101" pitchFamily="2" charset="-122"/>
            </a:endParaRPr>
          </a:p>
        </p:txBody>
      </p:sp>
    </p:spTree>
    <p:extLst>
      <p:ext uri="{BB962C8B-B14F-4D97-AF65-F5344CB8AC3E}">
        <p14:creationId xmlns="" xmlns:p14="http://schemas.microsoft.com/office/powerpoint/2010/main" val="6532265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45</a:t>
            </a:fld>
            <a:endParaRPr lang="en-US" altLang="zh-CN" dirty="0">
              <a:solidFill>
                <a:prstClr val="black"/>
              </a:solidFill>
            </a:endParaRPr>
          </a:p>
        </p:txBody>
      </p:sp>
    </p:spTree>
    <p:extLst>
      <p:ext uri="{BB962C8B-B14F-4D97-AF65-F5344CB8AC3E}">
        <p14:creationId xmlns="" xmlns:p14="http://schemas.microsoft.com/office/powerpoint/2010/main" val="24385337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46</a:t>
            </a:fld>
            <a:endParaRPr lang="en-US" altLang="zh-CN" dirty="0">
              <a:solidFill>
                <a:prstClr val="black"/>
              </a:solidFill>
            </a:endParaRPr>
          </a:p>
        </p:txBody>
      </p:sp>
    </p:spTree>
    <p:extLst>
      <p:ext uri="{BB962C8B-B14F-4D97-AF65-F5344CB8AC3E}">
        <p14:creationId xmlns="" xmlns:p14="http://schemas.microsoft.com/office/powerpoint/2010/main" val="24385337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47</a:t>
            </a:fld>
            <a:endParaRPr lang="en-US" altLang="zh-CN" dirty="0">
              <a:solidFill>
                <a:prstClr val="black"/>
              </a:solidFill>
            </a:endParaRPr>
          </a:p>
        </p:txBody>
      </p:sp>
    </p:spTree>
    <p:extLst>
      <p:ext uri="{BB962C8B-B14F-4D97-AF65-F5344CB8AC3E}">
        <p14:creationId xmlns="" xmlns:p14="http://schemas.microsoft.com/office/powerpoint/2010/main" val="24385337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48</a:t>
            </a:fld>
            <a:endParaRPr lang="en-US" altLang="zh-CN" dirty="0">
              <a:solidFill>
                <a:prstClr val="black"/>
              </a:solidFill>
            </a:endParaRPr>
          </a:p>
        </p:txBody>
      </p:sp>
    </p:spTree>
    <p:extLst>
      <p:ext uri="{BB962C8B-B14F-4D97-AF65-F5344CB8AC3E}">
        <p14:creationId xmlns="" xmlns:p14="http://schemas.microsoft.com/office/powerpoint/2010/main" val="24385337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49</a:t>
            </a:fld>
            <a:endParaRPr lang="en-US" altLang="zh-CN" dirty="0">
              <a:solidFill>
                <a:prstClr val="black"/>
              </a:solidFill>
            </a:endParaRPr>
          </a:p>
        </p:txBody>
      </p:sp>
    </p:spTree>
    <p:extLst>
      <p:ext uri="{BB962C8B-B14F-4D97-AF65-F5344CB8AC3E}">
        <p14:creationId xmlns="" xmlns:p14="http://schemas.microsoft.com/office/powerpoint/2010/main" val="24385337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50</a:t>
            </a:fld>
            <a:endParaRPr lang="en-US" altLang="zh-CN" dirty="0">
              <a:solidFill>
                <a:prstClr val="black"/>
              </a:solidFill>
            </a:endParaRPr>
          </a:p>
        </p:txBody>
      </p:sp>
    </p:spTree>
    <p:extLst>
      <p:ext uri="{BB962C8B-B14F-4D97-AF65-F5344CB8AC3E}">
        <p14:creationId xmlns="" xmlns:p14="http://schemas.microsoft.com/office/powerpoint/2010/main" val="24385337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51</a:t>
            </a:fld>
            <a:endParaRPr lang="en-US" altLang="zh-CN" dirty="0">
              <a:solidFill>
                <a:prstClr val="black"/>
              </a:solidFill>
            </a:endParaRPr>
          </a:p>
        </p:txBody>
      </p:sp>
    </p:spTree>
    <p:extLst>
      <p:ext uri="{BB962C8B-B14F-4D97-AF65-F5344CB8AC3E}">
        <p14:creationId xmlns="" xmlns:p14="http://schemas.microsoft.com/office/powerpoint/2010/main" val="24385337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52</a:t>
            </a:fld>
            <a:endParaRPr lang="en-US" altLang="zh-CN" dirty="0">
              <a:solidFill>
                <a:prstClr val="black"/>
              </a:solidFill>
            </a:endParaRPr>
          </a:p>
        </p:txBody>
      </p:sp>
    </p:spTree>
    <p:extLst>
      <p:ext uri="{BB962C8B-B14F-4D97-AF65-F5344CB8AC3E}">
        <p14:creationId xmlns="" xmlns:p14="http://schemas.microsoft.com/office/powerpoint/2010/main" val="24385337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53</a:t>
            </a:fld>
            <a:endParaRPr lang="en-US" altLang="zh-CN" dirty="0">
              <a:solidFill>
                <a:prstClr val="black"/>
              </a:solidFill>
            </a:endParaRPr>
          </a:p>
        </p:txBody>
      </p:sp>
    </p:spTree>
    <p:extLst>
      <p:ext uri="{BB962C8B-B14F-4D97-AF65-F5344CB8AC3E}">
        <p14:creationId xmlns="" xmlns:p14="http://schemas.microsoft.com/office/powerpoint/2010/main" val="2438533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6</a:t>
            </a:fld>
            <a:endParaRPr lang="en-US" altLang="zh-CN" dirty="0">
              <a:solidFill>
                <a:prstClr val="black"/>
              </a:solidFill>
            </a:endParaRPr>
          </a:p>
        </p:txBody>
      </p:sp>
    </p:spTree>
    <p:extLst>
      <p:ext uri="{BB962C8B-B14F-4D97-AF65-F5344CB8AC3E}">
        <p14:creationId xmlns="" xmlns:p14="http://schemas.microsoft.com/office/powerpoint/2010/main" val="14106308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54</a:t>
            </a:fld>
            <a:endParaRPr lang="en-US" altLang="zh-CN" dirty="0">
              <a:solidFill>
                <a:prstClr val="black"/>
              </a:solidFill>
            </a:endParaRPr>
          </a:p>
        </p:txBody>
      </p:sp>
    </p:spTree>
    <p:extLst>
      <p:ext uri="{BB962C8B-B14F-4D97-AF65-F5344CB8AC3E}">
        <p14:creationId xmlns="" xmlns:p14="http://schemas.microsoft.com/office/powerpoint/2010/main" val="24385337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55</a:t>
            </a:fld>
            <a:endParaRPr lang="en-US" altLang="zh-CN" dirty="0">
              <a:solidFill>
                <a:prstClr val="black"/>
              </a:solidFill>
            </a:endParaRPr>
          </a:p>
        </p:txBody>
      </p:sp>
    </p:spTree>
    <p:extLst>
      <p:ext uri="{BB962C8B-B14F-4D97-AF65-F5344CB8AC3E}">
        <p14:creationId xmlns="" xmlns:p14="http://schemas.microsoft.com/office/powerpoint/2010/main" val="24385337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模板来自于 </a:t>
            </a:r>
            <a:r>
              <a:rPr lang="en-US" altLang="zh-CN" smtClean="0"/>
              <a:t>http://meihua.docer.com/</a:t>
            </a: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itchFamily="34" charset="0"/>
                <a:ea typeface="微软雅黑" panose="020B0503020204020204" pitchFamily="34" charset="-122"/>
              </a:defRPr>
            </a:lvl1pPr>
            <a:lvl2pPr marL="742950" indent="-285750">
              <a:defRPr>
                <a:solidFill>
                  <a:schemeClr val="tx1"/>
                </a:solidFill>
                <a:latin typeface="Arial Narrow" pitchFamily="34" charset="0"/>
                <a:ea typeface="微软雅黑" panose="020B0503020204020204" pitchFamily="34" charset="-122"/>
              </a:defRPr>
            </a:lvl2pPr>
            <a:lvl3pPr marL="1143000" indent="-228600">
              <a:defRPr>
                <a:solidFill>
                  <a:schemeClr val="tx1"/>
                </a:solidFill>
                <a:latin typeface="Arial Narrow" pitchFamily="34" charset="0"/>
                <a:ea typeface="微软雅黑" panose="020B0503020204020204" pitchFamily="34" charset="-122"/>
              </a:defRPr>
            </a:lvl3pPr>
            <a:lvl4pPr marL="1600200" indent="-228600">
              <a:defRPr>
                <a:solidFill>
                  <a:schemeClr val="tx1"/>
                </a:solidFill>
                <a:latin typeface="Arial Narrow" pitchFamily="34" charset="0"/>
                <a:ea typeface="微软雅黑" panose="020B0503020204020204" pitchFamily="34" charset="-122"/>
              </a:defRPr>
            </a:lvl4pPr>
            <a:lvl5pPr marL="2057400" indent="-228600">
              <a:defRPr>
                <a:solidFill>
                  <a:schemeClr val="tx1"/>
                </a:solidFill>
                <a:latin typeface="Arial Narrow"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9pPr>
          </a:lstStyle>
          <a:p>
            <a:fld id="{F7662D0F-47BF-40D0-8367-A2F8855BE4CA}" type="slidenum">
              <a:rPr lang="zh-CN" altLang="en-US" smtClean="0">
                <a:solidFill>
                  <a:prstClr val="black"/>
                </a:solidFill>
                <a:latin typeface="Calibri" panose="020F0502020204030204" pitchFamily="34" charset="0"/>
                <a:ea typeface="宋体" panose="02010600030101010101" pitchFamily="2" charset="-122"/>
              </a:rPr>
              <a:pPr/>
              <a:t>56</a:t>
            </a:fld>
            <a:endParaRPr lang="zh-CN" altLang="en-US" smtClean="0">
              <a:solidFill>
                <a:prstClr val="black"/>
              </a:solidFill>
              <a:latin typeface="Calibri" panose="020F0502020204030204" pitchFamily="34" charset="0"/>
              <a:ea typeface="宋体" panose="02010600030101010101" pitchFamily="2" charset="-122"/>
            </a:endParaRPr>
          </a:p>
        </p:txBody>
      </p:sp>
    </p:spTree>
    <p:extLst>
      <p:ext uri="{BB962C8B-B14F-4D97-AF65-F5344CB8AC3E}">
        <p14:creationId xmlns="" xmlns:p14="http://schemas.microsoft.com/office/powerpoint/2010/main" val="6532265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58</a:t>
            </a:fld>
            <a:endParaRPr lang="en-US" altLang="zh-CN" dirty="0">
              <a:solidFill>
                <a:prstClr val="black"/>
              </a:solidFill>
            </a:endParaRPr>
          </a:p>
        </p:txBody>
      </p:sp>
    </p:spTree>
    <p:extLst>
      <p:ext uri="{BB962C8B-B14F-4D97-AF65-F5344CB8AC3E}">
        <p14:creationId xmlns="" xmlns:p14="http://schemas.microsoft.com/office/powerpoint/2010/main" val="24385337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59</a:t>
            </a:fld>
            <a:endParaRPr lang="en-US" altLang="zh-CN" dirty="0">
              <a:solidFill>
                <a:prstClr val="black"/>
              </a:solidFill>
            </a:endParaRPr>
          </a:p>
        </p:txBody>
      </p:sp>
    </p:spTree>
    <p:extLst>
      <p:ext uri="{BB962C8B-B14F-4D97-AF65-F5344CB8AC3E}">
        <p14:creationId xmlns="" xmlns:p14="http://schemas.microsoft.com/office/powerpoint/2010/main" val="24385337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60</a:t>
            </a:fld>
            <a:endParaRPr lang="en-US" altLang="zh-CN" dirty="0">
              <a:solidFill>
                <a:prstClr val="black"/>
              </a:solidFill>
            </a:endParaRPr>
          </a:p>
        </p:txBody>
      </p:sp>
    </p:spTree>
    <p:extLst>
      <p:ext uri="{BB962C8B-B14F-4D97-AF65-F5344CB8AC3E}">
        <p14:creationId xmlns="" xmlns:p14="http://schemas.microsoft.com/office/powerpoint/2010/main" val="24385337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61</a:t>
            </a:fld>
            <a:endParaRPr lang="en-US" altLang="zh-CN" dirty="0">
              <a:solidFill>
                <a:prstClr val="black"/>
              </a:solidFill>
            </a:endParaRPr>
          </a:p>
        </p:txBody>
      </p:sp>
    </p:spTree>
    <p:extLst>
      <p:ext uri="{BB962C8B-B14F-4D97-AF65-F5344CB8AC3E}">
        <p14:creationId xmlns="" xmlns:p14="http://schemas.microsoft.com/office/powerpoint/2010/main" val="24385337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二开了一张单据，在列表中第一次进去加载每行数据都张单据都是单独一行数据显示，但是直接点击搜索后会出现有写行空白的情况，检查是由于单据体有多个页签，第二个页签里面有多少行，那在列表中就显示多少空白行，</a:t>
            </a:r>
            <a:endParaRPr lang="zh-CN" altLang="en-US"/>
          </a:p>
        </p:txBody>
      </p:sp>
      <p:sp>
        <p:nvSpPr>
          <p:cNvPr id="4" name="灯片编号占位符 3"/>
          <p:cNvSpPr>
            <a:spLocks noGrp="1"/>
          </p:cNvSpPr>
          <p:nvPr>
            <p:ph type="sldNum" sz="quarter" idx="10"/>
          </p:nvPr>
        </p:nvSpPr>
        <p:spPr/>
        <p:txBody>
          <a:bodyPr/>
          <a:lstStyle/>
          <a:p>
            <a:pPr>
              <a:defRPr/>
            </a:pPr>
            <a:fld id="{821E5C30-E190-4329-9E29-83E1D3048E69}" type="slidenum">
              <a:rPr lang="zh-CN" altLang="en-US" smtClean="0"/>
              <a:pPr>
                <a:defRPr/>
              </a:pPr>
              <a:t>62</a:t>
            </a:fld>
            <a:endParaRPr lang="en-US" altLang="zh-CN"/>
          </a:p>
        </p:txBody>
      </p:sp>
    </p:spTree>
    <p:extLst>
      <p:ext uri="{BB962C8B-B14F-4D97-AF65-F5344CB8AC3E}">
        <p14:creationId xmlns="" xmlns:p14="http://schemas.microsoft.com/office/powerpoint/2010/main" val="26186424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#ListControl </a:t>
            </a:r>
            <a:r>
              <a:rPr lang="zh-CN" altLang="en-US" smtClean="0"/>
              <a:t>单据列表控制不允许排序</a:t>
            </a:r>
            <a:endParaRPr lang="en-US" altLang="zh-CN" smtClean="0"/>
          </a:p>
          <a:p>
            <a:endParaRPr lang="en-US" altLang="zh-CN" smtClean="0"/>
          </a:p>
          <a:p>
            <a:r>
              <a:rPr lang="en-US" altLang="zh-CN" smtClean="0"/>
              <a:t>def AfterBindData(e):</a:t>
            </a:r>
          </a:p>
          <a:p>
            <a:r>
              <a:rPr lang="en-US" altLang="zh-CN" smtClean="0"/>
              <a:t>        listGrid = this.View.GetControl("FList")</a:t>
            </a:r>
          </a:p>
          <a:p>
            <a:r>
              <a:rPr lang="en-US" altLang="zh-CN" smtClean="0"/>
              <a:t>        listGrid.SetCustomPropertyValue("AllowSorting", False)#</a:t>
            </a:r>
            <a:r>
              <a:rPr lang="zh-CN" altLang="en-US" smtClean="0"/>
              <a:t>禁用排序</a:t>
            </a:r>
            <a:endParaRPr lang="zh-CN" altLang="en-US" dirty="0"/>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63</a:t>
            </a:fld>
            <a:endParaRPr lang="en-US" altLang="zh-CN" dirty="0">
              <a:solidFill>
                <a:prstClr val="black"/>
              </a:solidFill>
            </a:endParaRPr>
          </a:p>
        </p:txBody>
      </p:sp>
    </p:spTree>
    <p:extLst>
      <p:ext uri="{BB962C8B-B14F-4D97-AF65-F5344CB8AC3E}">
        <p14:creationId xmlns="" xmlns:p14="http://schemas.microsoft.com/office/powerpoint/2010/main" val="24385337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64</a:t>
            </a:fld>
            <a:endParaRPr lang="en-US" altLang="zh-CN" dirty="0">
              <a:solidFill>
                <a:prstClr val="black"/>
              </a:solidFill>
            </a:endParaRPr>
          </a:p>
        </p:txBody>
      </p:sp>
    </p:spTree>
    <p:extLst>
      <p:ext uri="{BB962C8B-B14F-4D97-AF65-F5344CB8AC3E}">
        <p14:creationId xmlns="" xmlns:p14="http://schemas.microsoft.com/office/powerpoint/2010/main" val="2438533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1" dirty="0" smtClean="0">
                <a:solidFill>
                  <a:srgbClr val="000000"/>
                </a:solidFill>
                <a:latin typeface="微软雅黑" panose="020B0503020204020204" pitchFamily="34" charset="-122"/>
                <a:ea typeface="微软雅黑" panose="020B0503020204020204" pitchFamily="34" charset="-122"/>
              </a:rPr>
              <a:t>系统预设业务单据：由金蝶开发的业务对象；用户不能删除，不能直接修改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7</a:t>
            </a:fld>
            <a:endParaRPr lang="en-US" altLang="zh-CN" dirty="0">
              <a:solidFill>
                <a:prstClr val="black"/>
              </a:solidFill>
            </a:endParaRPr>
          </a:p>
        </p:txBody>
      </p:sp>
    </p:spTree>
    <p:extLst>
      <p:ext uri="{BB962C8B-B14F-4D97-AF65-F5344CB8AC3E}">
        <p14:creationId xmlns="" xmlns:p14="http://schemas.microsoft.com/office/powerpoint/2010/main" val="24385337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65</a:t>
            </a:fld>
            <a:endParaRPr lang="en-US" altLang="zh-CN" dirty="0">
              <a:solidFill>
                <a:prstClr val="black"/>
              </a:solidFill>
            </a:endParaRPr>
          </a:p>
        </p:txBody>
      </p:sp>
    </p:spTree>
    <p:extLst>
      <p:ext uri="{BB962C8B-B14F-4D97-AF65-F5344CB8AC3E}">
        <p14:creationId xmlns="" xmlns:p14="http://schemas.microsoft.com/office/powerpoint/2010/main" val="24385337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66</a:t>
            </a:fld>
            <a:endParaRPr lang="en-US" altLang="zh-CN" dirty="0">
              <a:solidFill>
                <a:prstClr val="black"/>
              </a:solidFill>
            </a:endParaRPr>
          </a:p>
        </p:txBody>
      </p:sp>
    </p:spTree>
    <p:extLst>
      <p:ext uri="{BB962C8B-B14F-4D97-AF65-F5344CB8AC3E}">
        <p14:creationId xmlns="" xmlns:p14="http://schemas.microsoft.com/office/powerpoint/2010/main" val="24385337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67</a:t>
            </a:fld>
            <a:endParaRPr lang="en-US" altLang="zh-CN" dirty="0">
              <a:solidFill>
                <a:prstClr val="black"/>
              </a:solidFill>
            </a:endParaRPr>
          </a:p>
        </p:txBody>
      </p:sp>
    </p:spTree>
    <p:extLst>
      <p:ext uri="{BB962C8B-B14F-4D97-AF65-F5344CB8AC3E}">
        <p14:creationId xmlns="" xmlns:p14="http://schemas.microsoft.com/office/powerpoint/2010/main" val="2438533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itchFamily="34" charset="0"/>
                <a:ea typeface="微软雅黑" panose="020B0503020204020204" pitchFamily="34" charset="-122"/>
              </a:defRPr>
            </a:lvl1pPr>
            <a:lvl2pPr marL="742950" indent="-285750">
              <a:defRPr>
                <a:solidFill>
                  <a:schemeClr val="tx1"/>
                </a:solidFill>
                <a:latin typeface="Arial Narrow" pitchFamily="34" charset="0"/>
                <a:ea typeface="微软雅黑" panose="020B0503020204020204" pitchFamily="34" charset="-122"/>
              </a:defRPr>
            </a:lvl2pPr>
            <a:lvl3pPr marL="1143000" indent="-228600">
              <a:defRPr>
                <a:solidFill>
                  <a:schemeClr val="tx1"/>
                </a:solidFill>
                <a:latin typeface="Arial Narrow" pitchFamily="34" charset="0"/>
                <a:ea typeface="微软雅黑" panose="020B0503020204020204" pitchFamily="34" charset="-122"/>
              </a:defRPr>
            </a:lvl3pPr>
            <a:lvl4pPr marL="1600200" indent="-228600">
              <a:defRPr>
                <a:solidFill>
                  <a:schemeClr val="tx1"/>
                </a:solidFill>
                <a:latin typeface="Arial Narrow" pitchFamily="34" charset="0"/>
                <a:ea typeface="微软雅黑" panose="020B0503020204020204" pitchFamily="34" charset="-122"/>
              </a:defRPr>
            </a:lvl4pPr>
            <a:lvl5pPr marL="2057400" indent="-228600">
              <a:defRPr>
                <a:solidFill>
                  <a:schemeClr val="tx1"/>
                </a:solidFill>
                <a:latin typeface="Arial Narrow"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9pPr>
          </a:lstStyle>
          <a:p>
            <a:fld id="{F7662D0F-47BF-40D0-8367-A2F8855BE4CA}" type="slidenum">
              <a:rPr lang="zh-CN" altLang="en-US" smtClean="0">
                <a:solidFill>
                  <a:prstClr val="black"/>
                </a:solidFill>
                <a:latin typeface="Calibri" panose="020F0502020204030204" pitchFamily="34" charset="0"/>
                <a:ea typeface="宋体" panose="02010600030101010101" pitchFamily="2" charset="-122"/>
              </a:rPr>
              <a:pPr/>
              <a:t>8</a:t>
            </a:fld>
            <a:endParaRPr lang="zh-CN" altLang="en-US" smtClean="0">
              <a:solidFill>
                <a:prstClr val="black"/>
              </a:solidFill>
              <a:latin typeface="Calibri" panose="020F0502020204030204" pitchFamily="34" charset="0"/>
              <a:ea typeface="宋体" panose="02010600030101010101" pitchFamily="2" charset="-122"/>
            </a:endParaRPr>
          </a:p>
        </p:txBody>
      </p:sp>
    </p:spTree>
    <p:extLst>
      <p:ext uri="{BB962C8B-B14F-4D97-AF65-F5344CB8AC3E}">
        <p14:creationId xmlns="" xmlns:p14="http://schemas.microsoft.com/office/powerpoint/2010/main" val="653226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Arial" charset="0"/>
                <a:ea typeface="宋体" pitchFamily="2" charset="-122"/>
                <a:cs typeface="+mn-cs"/>
              </a:rPr>
              <a:t>BOS IDE </a:t>
            </a:r>
            <a:r>
              <a:rPr lang="zh-CN" altLang="zh-CN" sz="1200" kern="1200" dirty="0" smtClean="0">
                <a:solidFill>
                  <a:schemeClr val="tx1"/>
                </a:solidFill>
                <a:effectLst/>
                <a:latin typeface="Arial" charset="0"/>
                <a:ea typeface="宋体" pitchFamily="2" charset="-122"/>
                <a:cs typeface="+mn-cs"/>
              </a:rPr>
              <a:t>中的主菜单包括：文件、解决方案、视图、发布、窗口、帮助。当工作区中当前选择的编辑一个业务对象时，菜单栏还会增加编辑和运行</a:t>
            </a:r>
            <a:r>
              <a:rPr lang="en-US" altLang="zh-CN" sz="1200" kern="1200" dirty="0" smtClean="0">
                <a:solidFill>
                  <a:schemeClr val="tx1"/>
                </a:solidFill>
                <a:effectLst/>
                <a:latin typeface="Arial" charset="0"/>
                <a:ea typeface="宋体" pitchFamily="2" charset="-122"/>
                <a:cs typeface="+mn-cs"/>
              </a:rPr>
              <a:t>2</a:t>
            </a:r>
            <a:r>
              <a:rPr lang="zh-CN" altLang="zh-CN" sz="1200" kern="1200" dirty="0" smtClean="0">
                <a:solidFill>
                  <a:schemeClr val="tx1"/>
                </a:solidFill>
                <a:effectLst/>
                <a:latin typeface="Arial" charset="0"/>
                <a:ea typeface="宋体" pitchFamily="2" charset="-122"/>
                <a:cs typeface="+mn-cs"/>
              </a:rPr>
              <a:t>个菜单项</a:t>
            </a:r>
            <a:r>
              <a:rPr lang="zh-CN" altLang="en-US" sz="1200" kern="1200" dirty="0" smtClean="0">
                <a:solidFill>
                  <a:schemeClr val="tx1"/>
                </a:solidFill>
                <a:effectLst/>
                <a:latin typeface="Arial" charset="0"/>
                <a:ea typeface="宋体" pitchFamily="2" charset="-122"/>
                <a:cs typeface="+mn-cs"/>
              </a:rPr>
              <a:t>；</a:t>
            </a:r>
            <a:endParaRPr lang="en-US" altLang="zh-CN" sz="1200" kern="1200" dirty="0" smtClean="0">
              <a:solidFill>
                <a:schemeClr val="tx1"/>
              </a:solidFill>
              <a:effectLst/>
              <a:latin typeface="Arial" charset="0"/>
              <a:ea typeface="宋体" pitchFamily="2" charset="-122"/>
              <a:cs typeface="+mn-cs"/>
            </a:endParaRPr>
          </a:p>
          <a:p>
            <a:endParaRPr lang="en-US" altLang="zh-CN"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部分菜单说明：</a:t>
            </a:r>
            <a:endParaRPr lang="en-US" altLang="zh-CN" sz="1200" kern="1200" dirty="0" smtClean="0">
              <a:solidFill>
                <a:schemeClr val="tx1"/>
              </a:solidFill>
              <a:effectLst/>
              <a:latin typeface="Arial" charset="0"/>
              <a:ea typeface="宋体" pitchFamily="2" charset="-122"/>
              <a:cs typeface="+mn-cs"/>
            </a:endParaRPr>
          </a:p>
          <a:p>
            <a:r>
              <a:rPr lang="en-US" altLang="zh-CN" sz="1200" kern="1200" dirty="0" smtClean="0">
                <a:solidFill>
                  <a:schemeClr val="tx1"/>
                </a:solidFill>
                <a:effectLst/>
                <a:latin typeface="Arial" charset="0"/>
                <a:ea typeface="宋体" pitchFamily="2" charset="-122"/>
                <a:cs typeface="+mn-cs"/>
              </a:rPr>
              <a:t>1</a:t>
            </a:r>
            <a:r>
              <a:rPr lang="zh-CN" altLang="en-US" sz="1200" kern="1200" dirty="0" smtClean="0">
                <a:solidFill>
                  <a:schemeClr val="tx1"/>
                </a:solidFill>
                <a:effectLst/>
                <a:latin typeface="Arial" charset="0"/>
                <a:ea typeface="宋体" pitchFamily="2" charset="-122"/>
                <a:cs typeface="+mn-cs"/>
              </a:rPr>
              <a:t>、文件</a:t>
            </a:r>
            <a:r>
              <a:rPr lang="en-US" altLang="zh-CN" sz="1200" kern="1200" dirty="0" smtClean="0">
                <a:solidFill>
                  <a:schemeClr val="tx1"/>
                </a:solidFill>
                <a:effectLst/>
                <a:latin typeface="Arial" charset="0"/>
                <a:ea typeface="宋体" pitchFamily="2" charset="-122"/>
                <a:cs typeface="+mn-cs"/>
              </a:rPr>
              <a:t>-</a:t>
            </a:r>
            <a:r>
              <a:rPr lang="zh-CN" altLang="en-US" sz="1200" kern="1200" dirty="0" smtClean="0">
                <a:solidFill>
                  <a:schemeClr val="tx1"/>
                </a:solidFill>
                <a:effectLst/>
                <a:latin typeface="Arial" charset="0"/>
                <a:ea typeface="宋体" pitchFamily="2" charset="-122"/>
                <a:cs typeface="+mn-cs"/>
              </a:rPr>
              <a:t>查找：</a:t>
            </a:r>
            <a:r>
              <a:rPr lang="zh-CN" altLang="zh-CN" sz="1200" kern="1200" dirty="0" smtClean="0">
                <a:solidFill>
                  <a:schemeClr val="tx1"/>
                </a:solidFill>
                <a:effectLst/>
                <a:latin typeface="Arial" charset="0"/>
                <a:ea typeface="宋体" pitchFamily="2" charset="-122"/>
                <a:cs typeface="+mn-cs"/>
              </a:rPr>
              <a:t>支持输入业务对象名称作为查找值关键字</a:t>
            </a:r>
            <a:r>
              <a:rPr lang="zh-CN" altLang="en-US" sz="1200" kern="1200" dirty="0" smtClean="0">
                <a:solidFill>
                  <a:schemeClr val="tx1"/>
                </a:solidFill>
                <a:effectLst/>
                <a:latin typeface="Arial" charset="0"/>
                <a:ea typeface="宋体" pitchFamily="2" charset="-122"/>
                <a:cs typeface="+mn-cs"/>
              </a:rPr>
              <a:t>，</a:t>
            </a:r>
            <a:r>
              <a:rPr lang="zh-CN" altLang="zh-CN" sz="1200" kern="1200" dirty="0" smtClean="0">
                <a:solidFill>
                  <a:schemeClr val="tx1"/>
                </a:solidFill>
                <a:effectLst/>
                <a:latin typeface="Arial" charset="0"/>
                <a:ea typeface="宋体" pitchFamily="2" charset="-122"/>
                <a:cs typeface="+mn-cs"/>
              </a:rPr>
              <a:t>按关键字查询系统中的业务对象</a:t>
            </a:r>
            <a:r>
              <a:rPr lang="zh-CN" altLang="en-US" sz="1200" kern="1200" dirty="0" smtClean="0">
                <a:solidFill>
                  <a:schemeClr val="tx1"/>
                </a:solidFill>
                <a:effectLst/>
                <a:latin typeface="Arial" charset="0"/>
                <a:ea typeface="宋体" pitchFamily="2" charset="-122"/>
                <a:cs typeface="+mn-cs"/>
              </a:rPr>
              <a:t>。</a:t>
            </a:r>
            <a:r>
              <a:rPr lang="zh-CN" altLang="zh-CN" sz="1200" kern="1200" dirty="0" smtClean="0">
                <a:solidFill>
                  <a:schemeClr val="tx1"/>
                </a:solidFill>
                <a:effectLst/>
                <a:latin typeface="Arial" charset="0"/>
                <a:ea typeface="宋体" pitchFamily="2" charset="-122"/>
                <a:cs typeface="+mn-cs"/>
              </a:rPr>
              <a:t>双击业务对象，可打开该对象，项目窗口中自动打开该对象所在的子系统，并且光标定位到该对象</a:t>
            </a:r>
            <a:r>
              <a:rPr lang="zh-CN" altLang="en-US" sz="1200" kern="1200" dirty="0" smtClean="0">
                <a:solidFill>
                  <a:schemeClr val="tx1"/>
                </a:solidFill>
                <a:effectLst/>
                <a:latin typeface="Arial" charset="0"/>
                <a:ea typeface="宋体" pitchFamily="2" charset="-122"/>
                <a:cs typeface="+mn-cs"/>
              </a:rPr>
              <a:t>；</a:t>
            </a:r>
            <a:endParaRPr lang="en-US" altLang="zh-CN" sz="1200" kern="1200" dirty="0" smtClean="0">
              <a:solidFill>
                <a:schemeClr val="tx1"/>
              </a:solidFill>
              <a:effectLst/>
              <a:latin typeface="Arial" charset="0"/>
              <a:ea typeface="宋体" pitchFamily="2" charset="-122"/>
              <a:cs typeface="+mn-cs"/>
            </a:endParaRPr>
          </a:p>
          <a:p>
            <a:r>
              <a:rPr lang="en-US" altLang="zh-CN" dirty="0" smtClean="0"/>
              <a:t>2</a:t>
            </a:r>
            <a:r>
              <a:rPr lang="zh-CN" altLang="en-US" dirty="0" smtClean="0"/>
              <a:t>、</a:t>
            </a:r>
            <a:r>
              <a:rPr lang="zh-CN" altLang="en-US" sz="1200" kern="1200" dirty="0" smtClean="0">
                <a:solidFill>
                  <a:schemeClr val="tx1"/>
                </a:solidFill>
                <a:effectLst/>
                <a:latin typeface="Arial" charset="0"/>
                <a:ea typeface="宋体" pitchFamily="2" charset="-122"/>
                <a:cs typeface="+mn-cs"/>
              </a:rPr>
              <a:t>文件</a:t>
            </a:r>
            <a:r>
              <a:rPr lang="en-US" altLang="zh-CN" sz="1200" kern="1200" dirty="0" smtClean="0">
                <a:solidFill>
                  <a:schemeClr val="tx1"/>
                </a:solidFill>
                <a:effectLst/>
                <a:latin typeface="Arial" charset="0"/>
                <a:ea typeface="宋体" pitchFamily="2" charset="-122"/>
                <a:cs typeface="+mn-cs"/>
              </a:rPr>
              <a:t>-</a:t>
            </a:r>
            <a:r>
              <a:rPr lang="zh-CN" altLang="en-US" sz="1200" kern="1200" dirty="0" smtClean="0">
                <a:solidFill>
                  <a:schemeClr val="tx1"/>
                </a:solidFill>
                <a:effectLst/>
                <a:latin typeface="Arial" charset="0"/>
                <a:ea typeface="宋体" pitchFamily="2" charset="-122"/>
                <a:cs typeface="+mn-cs"/>
              </a:rPr>
              <a:t>元素据管理：</a:t>
            </a:r>
            <a:r>
              <a:rPr lang="zh-CN" altLang="zh-CN" sz="1200" kern="1200" dirty="0" smtClean="0">
                <a:solidFill>
                  <a:schemeClr val="tx1"/>
                </a:solidFill>
                <a:effectLst/>
                <a:latin typeface="Arial" charset="0"/>
                <a:ea typeface="宋体" pitchFamily="2" charset="-122"/>
                <a:cs typeface="+mn-cs"/>
              </a:rPr>
              <a:t>用于配置本地元数据管理插件，支持启用和禁用</a:t>
            </a:r>
            <a:r>
              <a:rPr lang="zh-CN" altLang="en-US" sz="1200" kern="1200" dirty="0" smtClean="0">
                <a:solidFill>
                  <a:schemeClr val="tx1"/>
                </a:solidFill>
                <a:effectLst/>
                <a:latin typeface="Arial" charset="0"/>
                <a:ea typeface="宋体" pitchFamily="2" charset="-122"/>
                <a:cs typeface="+mn-cs"/>
              </a:rPr>
              <a:t>；</a:t>
            </a:r>
            <a:endParaRPr lang="en-US" altLang="zh-CN" sz="1200" kern="1200" dirty="0" smtClean="0">
              <a:solidFill>
                <a:schemeClr val="tx1"/>
              </a:solidFill>
              <a:effectLst/>
              <a:latin typeface="Arial" charset="0"/>
              <a:ea typeface="宋体" pitchFamily="2" charset="-122"/>
              <a:cs typeface="+mn-cs"/>
            </a:endParaRPr>
          </a:p>
          <a:p>
            <a:r>
              <a:rPr lang="en-US" altLang="zh-CN" sz="1200" kern="1200" dirty="0" smtClean="0">
                <a:solidFill>
                  <a:schemeClr val="tx1"/>
                </a:solidFill>
                <a:effectLst/>
                <a:latin typeface="Arial" charset="0"/>
                <a:ea typeface="宋体" pitchFamily="2" charset="-122"/>
                <a:cs typeface="+mn-cs"/>
              </a:rPr>
              <a:t>3</a:t>
            </a:r>
            <a:r>
              <a:rPr lang="zh-CN" altLang="en-US" sz="1200" kern="1200" dirty="0" smtClean="0">
                <a:solidFill>
                  <a:schemeClr val="tx1"/>
                </a:solidFill>
                <a:effectLst/>
                <a:latin typeface="Arial" charset="0"/>
                <a:ea typeface="宋体" pitchFamily="2" charset="-122"/>
                <a:cs typeface="+mn-cs"/>
              </a:rPr>
              <a:t>、文件</a:t>
            </a:r>
            <a:r>
              <a:rPr lang="en-US" altLang="zh-CN" sz="1200" kern="1200" dirty="0" smtClean="0">
                <a:solidFill>
                  <a:schemeClr val="tx1"/>
                </a:solidFill>
                <a:effectLst/>
                <a:latin typeface="Arial" charset="0"/>
                <a:ea typeface="宋体" pitchFamily="2" charset="-122"/>
                <a:cs typeface="+mn-cs"/>
              </a:rPr>
              <a:t>-</a:t>
            </a:r>
            <a:r>
              <a:rPr lang="zh-CN" altLang="en-US" sz="1200" kern="1200" dirty="0" smtClean="0">
                <a:solidFill>
                  <a:schemeClr val="tx1"/>
                </a:solidFill>
                <a:effectLst/>
                <a:latin typeface="Arial" charset="0"/>
                <a:ea typeface="宋体" pitchFamily="2" charset="-122"/>
                <a:cs typeface="+mn-cs"/>
              </a:rPr>
              <a:t>导入导出数据和脚本：导出，</a:t>
            </a:r>
            <a:r>
              <a:rPr lang="zh-CN" altLang="zh-CN" sz="1200" kern="1200" dirty="0" smtClean="0">
                <a:solidFill>
                  <a:schemeClr val="tx1"/>
                </a:solidFill>
                <a:effectLst/>
                <a:latin typeface="Arial" charset="0"/>
                <a:ea typeface="宋体" pitchFamily="2" charset="-122"/>
                <a:cs typeface="+mn-cs"/>
              </a:rPr>
              <a:t>支持按</a:t>
            </a:r>
            <a:r>
              <a:rPr lang="en-US" altLang="zh-CN" sz="1200" kern="1200" dirty="0" err="1" smtClean="0">
                <a:solidFill>
                  <a:schemeClr val="tx1"/>
                </a:solidFill>
                <a:effectLst/>
                <a:latin typeface="Arial" charset="0"/>
                <a:ea typeface="宋体" pitchFamily="2" charset="-122"/>
                <a:cs typeface="+mn-cs"/>
              </a:rPr>
              <a:t>sql</a:t>
            </a:r>
            <a:r>
              <a:rPr lang="zh-CN" altLang="zh-CN" sz="1200" kern="1200" dirty="0" smtClean="0">
                <a:solidFill>
                  <a:schemeClr val="tx1"/>
                </a:solidFill>
                <a:effectLst/>
                <a:latin typeface="Arial" charset="0"/>
                <a:ea typeface="宋体" pitchFamily="2" charset="-122"/>
                <a:cs typeface="+mn-cs"/>
              </a:rPr>
              <a:t>导出系统表数据</a:t>
            </a:r>
            <a:r>
              <a:rPr lang="zh-CN" altLang="en-US" sz="1200" kern="1200" dirty="0" smtClean="0">
                <a:solidFill>
                  <a:schemeClr val="tx1"/>
                </a:solidFill>
                <a:effectLst/>
                <a:latin typeface="Arial" charset="0"/>
                <a:ea typeface="宋体" pitchFamily="2" charset="-122"/>
                <a:cs typeface="+mn-cs"/>
              </a:rPr>
              <a:t>；导入，支持</a:t>
            </a:r>
            <a:r>
              <a:rPr lang="en-US" altLang="zh-CN" sz="1200" kern="1200" dirty="0" smtClean="0">
                <a:solidFill>
                  <a:schemeClr val="tx1"/>
                </a:solidFill>
                <a:effectLst/>
                <a:latin typeface="Arial" charset="0"/>
                <a:ea typeface="宋体" pitchFamily="2" charset="-122"/>
                <a:cs typeface="+mn-cs"/>
              </a:rPr>
              <a:t>SQL</a:t>
            </a:r>
            <a:r>
              <a:rPr lang="zh-CN" altLang="en-US" sz="1200" kern="1200" dirty="0" smtClean="0">
                <a:solidFill>
                  <a:schemeClr val="tx1"/>
                </a:solidFill>
                <a:effectLst/>
                <a:latin typeface="Arial" charset="0"/>
                <a:ea typeface="宋体" pitchFamily="2" charset="-122"/>
                <a:cs typeface="+mn-cs"/>
              </a:rPr>
              <a:t>、</a:t>
            </a:r>
            <a:r>
              <a:rPr lang="en-US" altLang="zh-CN" sz="1200" kern="1200" dirty="0" err="1" smtClean="0">
                <a:solidFill>
                  <a:schemeClr val="tx1"/>
                </a:solidFill>
                <a:effectLst/>
                <a:latin typeface="Arial" charset="0"/>
                <a:ea typeface="宋体" pitchFamily="2" charset="-122"/>
                <a:cs typeface="+mn-cs"/>
              </a:rPr>
              <a:t>dym</a:t>
            </a:r>
            <a:r>
              <a:rPr lang="zh-CN" altLang="en-US" sz="1200" kern="1200" dirty="0" smtClean="0">
                <a:solidFill>
                  <a:schemeClr val="tx1"/>
                </a:solidFill>
                <a:effectLst/>
                <a:latin typeface="Arial" charset="0"/>
                <a:ea typeface="宋体" pitchFamily="2" charset="-122"/>
                <a:cs typeface="+mn-cs"/>
              </a:rPr>
              <a:t>、</a:t>
            </a:r>
            <a:r>
              <a:rPr lang="en-US" altLang="zh-CN" sz="1200" kern="1200" dirty="0" err="1" smtClean="0">
                <a:solidFill>
                  <a:schemeClr val="tx1"/>
                </a:solidFill>
                <a:effectLst/>
                <a:latin typeface="Arial" charset="0"/>
                <a:ea typeface="宋体" pitchFamily="2" charset="-122"/>
                <a:cs typeface="+mn-cs"/>
              </a:rPr>
              <a:t>dymx</a:t>
            </a:r>
            <a:r>
              <a:rPr lang="zh-CN" altLang="en-US"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xml</a:t>
            </a:r>
            <a:r>
              <a:rPr lang="zh-CN" altLang="en-US" sz="1200" kern="1200" dirty="0" smtClean="0">
                <a:solidFill>
                  <a:schemeClr val="tx1"/>
                </a:solidFill>
                <a:effectLst/>
                <a:latin typeface="Arial" charset="0"/>
                <a:ea typeface="宋体" pitchFamily="2" charset="-122"/>
                <a:cs typeface="+mn-cs"/>
              </a:rPr>
              <a:t>等多种类型的</a:t>
            </a:r>
            <a:r>
              <a:rPr lang="zh-CN" altLang="zh-CN" sz="1200" kern="1200" dirty="0" smtClean="0">
                <a:solidFill>
                  <a:schemeClr val="tx1"/>
                </a:solidFill>
                <a:effectLst/>
                <a:latin typeface="Arial" charset="0"/>
                <a:ea typeface="宋体" pitchFamily="2" charset="-122"/>
                <a:cs typeface="+mn-cs"/>
              </a:rPr>
              <a:t>导入</a:t>
            </a:r>
            <a:r>
              <a:rPr lang="zh-CN" altLang="en-US" sz="1200" kern="1200" dirty="0" smtClean="0">
                <a:solidFill>
                  <a:schemeClr val="tx1"/>
                </a:solidFill>
                <a:effectLst/>
                <a:latin typeface="Arial" charset="0"/>
                <a:ea typeface="宋体" pitchFamily="2" charset="-122"/>
                <a:cs typeface="+mn-cs"/>
              </a:rPr>
              <a:t>；</a:t>
            </a:r>
            <a:endParaRPr lang="en-US" altLang="zh-CN" sz="1200" kern="1200" dirty="0" smtClean="0">
              <a:solidFill>
                <a:schemeClr val="tx1"/>
              </a:solidFill>
              <a:effectLst/>
              <a:latin typeface="Arial" charset="0"/>
              <a:ea typeface="宋体" pitchFamily="2" charset="-122"/>
              <a:cs typeface="+mn-cs"/>
            </a:endParaRPr>
          </a:p>
          <a:p>
            <a:r>
              <a:rPr lang="en-US" altLang="zh-CN" sz="1200" kern="1200" dirty="0" smtClean="0">
                <a:solidFill>
                  <a:schemeClr val="tx1"/>
                </a:solidFill>
                <a:effectLst/>
                <a:latin typeface="Arial" charset="0"/>
                <a:ea typeface="宋体" pitchFamily="2" charset="-122"/>
                <a:cs typeface="+mn-cs"/>
              </a:rPr>
              <a:t>4</a:t>
            </a:r>
            <a:r>
              <a:rPr lang="zh-CN" altLang="en-US" sz="1200" kern="1200" dirty="0" smtClean="0">
                <a:solidFill>
                  <a:schemeClr val="tx1"/>
                </a:solidFill>
                <a:effectLst/>
                <a:latin typeface="Arial" charset="0"/>
                <a:ea typeface="宋体" pitchFamily="2" charset="-122"/>
                <a:cs typeface="+mn-cs"/>
              </a:rPr>
              <a:t>、文件</a:t>
            </a:r>
            <a:r>
              <a:rPr lang="en-US" altLang="zh-CN" sz="1200" kern="1200" dirty="0" smtClean="0">
                <a:solidFill>
                  <a:schemeClr val="tx1"/>
                </a:solidFill>
                <a:effectLst/>
                <a:latin typeface="Arial" charset="0"/>
                <a:ea typeface="宋体" pitchFamily="2" charset="-122"/>
                <a:cs typeface="+mn-cs"/>
              </a:rPr>
              <a:t>-KSQL</a:t>
            </a:r>
            <a:r>
              <a:rPr lang="zh-CN" altLang="en-US" sz="1200" kern="1200" dirty="0" smtClean="0">
                <a:solidFill>
                  <a:schemeClr val="tx1"/>
                </a:solidFill>
                <a:effectLst/>
                <a:latin typeface="Arial" charset="0"/>
                <a:ea typeface="宋体" pitchFamily="2" charset="-122"/>
                <a:cs typeface="+mn-cs"/>
              </a:rPr>
              <a:t>翻译：</a:t>
            </a:r>
            <a:r>
              <a:rPr lang="zh-CN" altLang="zh-CN" sz="1200" kern="1200" dirty="0" smtClean="0">
                <a:solidFill>
                  <a:schemeClr val="tx1"/>
                </a:solidFill>
                <a:effectLst/>
                <a:latin typeface="Arial" charset="0"/>
                <a:ea typeface="宋体" pitchFamily="2" charset="-122"/>
                <a:cs typeface="+mn-cs"/>
              </a:rPr>
              <a:t>打开</a:t>
            </a:r>
            <a:r>
              <a:rPr lang="en-US" altLang="zh-CN" sz="1200" kern="1200" dirty="0" smtClean="0">
                <a:solidFill>
                  <a:schemeClr val="tx1"/>
                </a:solidFill>
                <a:effectLst/>
                <a:latin typeface="Arial" charset="0"/>
                <a:ea typeface="宋体" pitchFamily="2" charset="-122"/>
                <a:cs typeface="+mn-cs"/>
              </a:rPr>
              <a:t>KSQL</a:t>
            </a:r>
            <a:r>
              <a:rPr lang="zh-CN" altLang="zh-CN" sz="1200" kern="1200" dirty="0" smtClean="0">
                <a:solidFill>
                  <a:schemeClr val="tx1"/>
                </a:solidFill>
                <a:effectLst/>
                <a:latin typeface="Arial" charset="0"/>
                <a:ea typeface="宋体" pitchFamily="2" charset="-122"/>
                <a:cs typeface="+mn-cs"/>
              </a:rPr>
              <a:t>翻译工具界面，支持将</a:t>
            </a:r>
            <a:r>
              <a:rPr lang="en-US" altLang="zh-CN" sz="1200" kern="1200" dirty="0" smtClean="0">
                <a:solidFill>
                  <a:schemeClr val="tx1"/>
                </a:solidFill>
                <a:effectLst/>
                <a:latin typeface="Arial" charset="0"/>
                <a:ea typeface="宋体" pitchFamily="2" charset="-122"/>
                <a:cs typeface="+mn-cs"/>
              </a:rPr>
              <a:t>KSQL</a:t>
            </a:r>
            <a:r>
              <a:rPr lang="zh-CN" altLang="zh-CN" sz="1200" kern="1200" dirty="0" smtClean="0">
                <a:solidFill>
                  <a:schemeClr val="tx1"/>
                </a:solidFill>
                <a:effectLst/>
                <a:latin typeface="Arial" charset="0"/>
                <a:ea typeface="宋体" pitchFamily="2" charset="-122"/>
                <a:cs typeface="+mn-cs"/>
              </a:rPr>
              <a:t>语言翻译成</a:t>
            </a:r>
            <a:r>
              <a:rPr lang="en-US" altLang="zh-CN" sz="1200" kern="1200" dirty="0" smtClean="0">
                <a:solidFill>
                  <a:schemeClr val="tx1"/>
                </a:solidFill>
                <a:effectLst/>
                <a:latin typeface="Arial" charset="0"/>
                <a:ea typeface="宋体" pitchFamily="2" charset="-122"/>
                <a:cs typeface="+mn-cs"/>
              </a:rPr>
              <a:t>SQL</a:t>
            </a:r>
            <a:r>
              <a:rPr lang="zh-CN" altLang="zh-CN" sz="1200" kern="1200" dirty="0" smtClean="0">
                <a:solidFill>
                  <a:schemeClr val="tx1"/>
                </a:solidFill>
                <a:effectLst/>
                <a:latin typeface="Arial" charset="0"/>
                <a:ea typeface="宋体" pitchFamily="2" charset="-122"/>
                <a:cs typeface="+mn-cs"/>
              </a:rPr>
              <a:t>或</a:t>
            </a:r>
            <a:r>
              <a:rPr lang="en-US" altLang="zh-CN" sz="1200" kern="1200" dirty="0" smtClean="0">
                <a:solidFill>
                  <a:schemeClr val="tx1"/>
                </a:solidFill>
                <a:effectLst/>
                <a:latin typeface="Arial" charset="0"/>
                <a:ea typeface="宋体" pitchFamily="2" charset="-122"/>
                <a:cs typeface="+mn-cs"/>
              </a:rPr>
              <a:t>Oracle – </a:t>
            </a:r>
            <a:r>
              <a:rPr lang="zh-CN" altLang="en-US" sz="1200" kern="1200" dirty="0" smtClean="0">
                <a:solidFill>
                  <a:schemeClr val="tx1"/>
                </a:solidFill>
                <a:effectLst/>
                <a:latin typeface="Arial" charset="0"/>
                <a:ea typeface="宋体" pitchFamily="2" charset="-122"/>
                <a:cs typeface="+mn-cs"/>
              </a:rPr>
              <a:t>开发使用；</a:t>
            </a:r>
            <a:endParaRPr lang="en-US" altLang="zh-CN" sz="1200" kern="1200" dirty="0" smtClean="0">
              <a:solidFill>
                <a:schemeClr val="tx1"/>
              </a:solidFill>
              <a:effectLst/>
              <a:latin typeface="Arial" charset="0"/>
              <a:ea typeface="宋体" pitchFamily="2" charset="-122"/>
              <a:cs typeface="+mn-cs"/>
            </a:endParaRPr>
          </a:p>
          <a:p>
            <a:r>
              <a:rPr lang="en-US" altLang="zh-CN" sz="1200" kern="1200" dirty="0" smtClean="0">
                <a:solidFill>
                  <a:schemeClr val="tx1"/>
                </a:solidFill>
                <a:effectLst/>
                <a:latin typeface="Arial" charset="0"/>
                <a:ea typeface="宋体" pitchFamily="2" charset="-122"/>
                <a:cs typeface="+mn-cs"/>
              </a:rPr>
              <a:t>5</a:t>
            </a:r>
            <a:r>
              <a:rPr lang="zh-CN" altLang="en-US" sz="1200" kern="1200" dirty="0" smtClean="0">
                <a:solidFill>
                  <a:schemeClr val="tx1"/>
                </a:solidFill>
                <a:effectLst/>
                <a:latin typeface="Arial" charset="0"/>
                <a:ea typeface="宋体" pitchFamily="2" charset="-122"/>
                <a:cs typeface="+mn-cs"/>
              </a:rPr>
              <a:t>、解决方案：</a:t>
            </a:r>
            <a:r>
              <a:rPr lang="zh-CN" altLang="zh-CN" sz="1200" kern="1200" dirty="0" smtClean="0">
                <a:solidFill>
                  <a:schemeClr val="tx1"/>
                </a:solidFill>
                <a:effectLst/>
                <a:latin typeface="Arial" charset="0"/>
                <a:ea typeface="宋体" pitchFamily="2" charset="-122"/>
                <a:cs typeface="+mn-cs"/>
              </a:rPr>
              <a:t>主要目的为了实现统一的二次开发</a:t>
            </a:r>
            <a:r>
              <a:rPr lang="zh-CN" altLang="en-US" sz="1200" kern="1200" dirty="0" smtClean="0">
                <a:solidFill>
                  <a:schemeClr val="tx1"/>
                </a:solidFill>
                <a:effectLst/>
                <a:latin typeface="Arial" charset="0"/>
                <a:ea typeface="宋体" pitchFamily="2" charset="-122"/>
                <a:cs typeface="+mn-cs"/>
              </a:rPr>
              <a:t>内容管理</a:t>
            </a:r>
            <a:r>
              <a:rPr lang="zh-CN" altLang="zh-CN" sz="1200" kern="1200" dirty="0" smtClean="0">
                <a:solidFill>
                  <a:schemeClr val="tx1"/>
                </a:solidFill>
                <a:effectLst/>
                <a:latin typeface="Arial" charset="0"/>
                <a:ea typeface="宋体" pitchFamily="2" charset="-122"/>
                <a:cs typeface="+mn-cs"/>
              </a:rPr>
              <a:t>以及构建工作，适用于单个</a:t>
            </a:r>
            <a:r>
              <a:rPr lang="en-US" altLang="zh-CN" sz="1200" kern="1200" dirty="0" smtClean="0">
                <a:solidFill>
                  <a:schemeClr val="tx1"/>
                </a:solidFill>
                <a:effectLst/>
                <a:latin typeface="Arial" charset="0"/>
                <a:ea typeface="宋体" pitchFamily="2" charset="-122"/>
                <a:cs typeface="+mn-cs"/>
              </a:rPr>
              <a:t>Cloud</a:t>
            </a:r>
            <a:r>
              <a:rPr lang="zh-CN" altLang="zh-CN" sz="1200" kern="1200" dirty="0" smtClean="0">
                <a:solidFill>
                  <a:schemeClr val="tx1"/>
                </a:solidFill>
                <a:effectLst/>
                <a:latin typeface="Arial" charset="0"/>
                <a:ea typeface="宋体" pitchFamily="2" charset="-122"/>
                <a:cs typeface="+mn-cs"/>
              </a:rPr>
              <a:t>实施项目的二次开发工作，以及基于</a:t>
            </a:r>
            <a:r>
              <a:rPr lang="en-US" altLang="zh-CN" sz="1200" kern="1200" dirty="0" smtClean="0">
                <a:solidFill>
                  <a:schemeClr val="tx1"/>
                </a:solidFill>
                <a:effectLst/>
                <a:latin typeface="Arial" charset="0"/>
                <a:ea typeface="宋体" pitchFamily="2" charset="-122"/>
                <a:cs typeface="+mn-cs"/>
              </a:rPr>
              <a:t>Cloud</a:t>
            </a:r>
            <a:r>
              <a:rPr lang="zh-CN" altLang="zh-CN" sz="1200" kern="1200" dirty="0" smtClean="0">
                <a:solidFill>
                  <a:schemeClr val="tx1"/>
                </a:solidFill>
                <a:effectLst/>
                <a:latin typeface="Arial" charset="0"/>
                <a:ea typeface="宋体" pitchFamily="2" charset="-122"/>
                <a:cs typeface="+mn-cs"/>
              </a:rPr>
              <a:t>的产品或是行业特性的迭代开发</a:t>
            </a:r>
            <a:r>
              <a:rPr lang="zh-CN" altLang="en-US" sz="1200" kern="1200" dirty="0" smtClean="0">
                <a:solidFill>
                  <a:schemeClr val="tx1"/>
                </a:solidFill>
                <a:effectLst/>
                <a:latin typeface="Arial" charset="0"/>
                <a:ea typeface="宋体" pitchFamily="2" charset="-122"/>
                <a:cs typeface="+mn-cs"/>
              </a:rPr>
              <a:t>；</a:t>
            </a:r>
            <a:endParaRPr lang="en-US" altLang="zh-CN" sz="1200" kern="1200" dirty="0" smtClean="0">
              <a:solidFill>
                <a:schemeClr val="tx1"/>
              </a:solidFill>
              <a:effectLst/>
              <a:latin typeface="Arial" charset="0"/>
              <a:ea typeface="宋体" pitchFamily="2" charset="-122"/>
              <a:cs typeface="+mn-cs"/>
            </a:endParaRPr>
          </a:p>
          <a:p>
            <a:r>
              <a:rPr lang="en-US" altLang="zh-CN" sz="1200" kern="1200" dirty="0" smtClean="0">
                <a:solidFill>
                  <a:schemeClr val="tx1"/>
                </a:solidFill>
                <a:effectLst/>
                <a:latin typeface="Arial" charset="0"/>
                <a:ea typeface="宋体" pitchFamily="2" charset="-122"/>
                <a:cs typeface="+mn-cs"/>
              </a:rPr>
              <a:t>6</a:t>
            </a:r>
            <a:r>
              <a:rPr lang="zh-CN" altLang="en-US" sz="1200" kern="1200" dirty="0" smtClean="0">
                <a:solidFill>
                  <a:schemeClr val="tx1"/>
                </a:solidFill>
                <a:effectLst/>
                <a:latin typeface="Arial" charset="0"/>
                <a:ea typeface="宋体" pitchFamily="2" charset="-122"/>
                <a:cs typeface="+mn-cs"/>
              </a:rPr>
              <a:t>、视图：</a:t>
            </a:r>
            <a:r>
              <a:rPr lang="zh-CN" altLang="zh-CN" sz="1200" kern="1200" dirty="0" smtClean="0">
                <a:solidFill>
                  <a:schemeClr val="tx1"/>
                </a:solidFill>
                <a:effectLst/>
                <a:latin typeface="Arial" charset="0"/>
                <a:ea typeface="宋体" pitchFamily="2" charset="-122"/>
                <a:cs typeface="+mn-cs"/>
              </a:rPr>
              <a:t>控制</a:t>
            </a:r>
            <a:r>
              <a:rPr lang="zh-CN" altLang="en-US" sz="1200" kern="1200" dirty="0" smtClean="0">
                <a:solidFill>
                  <a:schemeClr val="tx1"/>
                </a:solidFill>
                <a:effectLst/>
                <a:latin typeface="Arial" charset="0"/>
                <a:ea typeface="宋体" pitchFamily="2" charset="-122"/>
                <a:cs typeface="+mn-cs"/>
              </a:rPr>
              <a:t>“项目”、“属性”、“工具箱”和“输出”信息的显示；</a:t>
            </a:r>
            <a:endParaRPr lang="en-US" altLang="zh-CN" sz="1200" kern="1200" dirty="0" smtClean="0">
              <a:solidFill>
                <a:schemeClr val="tx1"/>
              </a:solidFill>
              <a:effectLst/>
              <a:latin typeface="Arial" charset="0"/>
              <a:ea typeface="宋体" pitchFamily="2" charset="-122"/>
              <a:cs typeface="+mn-cs"/>
            </a:endParaRPr>
          </a:p>
          <a:p>
            <a:r>
              <a:rPr lang="en-US" altLang="zh-CN" sz="1200" kern="1200" dirty="0" smtClean="0">
                <a:solidFill>
                  <a:schemeClr val="tx1"/>
                </a:solidFill>
                <a:effectLst/>
                <a:latin typeface="Arial" charset="0"/>
                <a:ea typeface="宋体" pitchFamily="2" charset="-122"/>
                <a:cs typeface="+mn-cs"/>
              </a:rPr>
              <a:t>7</a:t>
            </a:r>
            <a:r>
              <a:rPr lang="zh-CN" altLang="en-US" sz="1200" kern="1200" dirty="0" smtClean="0">
                <a:solidFill>
                  <a:schemeClr val="tx1"/>
                </a:solidFill>
                <a:effectLst/>
                <a:latin typeface="Arial" charset="0"/>
                <a:ea typeface="宋体" pitchFamily="2" charset="-122"/>
                <a:cs typeface="+mn-cs"/>
              </a:rPr>
              <a:t>、编辑</a:t>
            </a:r>
            <a:r>
              <a:rPr lang="en-US" altLang="zh-CN" sz="1200" kern="1200" dirty="0" smtClean="0">
                <a:solidFill>
                  <a:schemeClr val="tx1"/>
                </a:solidFill>
                <a:effectLst/>
                <a:latin typeface="Arial" charset="0"/>
                <a:ea typeface="宋体" pitchFamily="2" charset="-122"/>
                <a:cs typeface="+mn-cs"/>
              </a:rPr>
              <a:t>-</a:t>
            </a:r>
            <a:r>
              <a:rPr lang="zh-CN" altLang="en-US" sz="1200" kern="1200" dirty="0" smtClean="0">
                <a:solidFill>
                  <a:schemeClr val="tx1"/>
                </a:solidFill>
                <a:effectLst/>
                <a:latin typeface="Arial" charset="0"/>
                <a:ea typeface="宋体" pitchFamily="2" charset="-122"/>
                <a:cs typeface="+mn-cs"/>
              </a:rPr>
              <a:t>撤销、重做、删除元素：在设计界面上，对添加的元素进行的操作；</a:t>
            </a:r>
            <a:endParaRPr lang="en-US" altLang="zh-CN" sz="1200" kern="1200" dirty="0" smtClean="0">
              <a:solidFill>
                <a:schemeClr val="tx1"/>
              </a:solidFill>
              <a:effectLst/>
              <a:latin typeface="Arial" charset="0"/>
              <a:ea typeface="宋体" pitchFamily="2" charset="-122"/>
              <a:cs typeface="+mn-cs"/>
            </a:endParaRPr>
          </a:p>
          <a:p>
            <a:r>
              <a:rPr lang="en-US" altLang="zh-CN" sz="1200" kern="1200" dirty="0" smtClean="0">
                <a:solidFill>
                  <a:schemeClr val="tx1"/>
                </a:solidFill>
                <a:effectLst/>
                <a:latin typeface="Arial" charset="0"/>
                <a:ea typeface="宋体" pitchFamily="2" charset="-122"/>
                <a:cs typeface="+mn-cs"/>
              </a:rPr>
              <a:t>8</a:t>
            </a:r>
            <a:r>
              <a:rPr lang="zh-CN" altLang="en-US" sz="1200" kern="1200" dirty="0" smtClean="0">
                <a:solidFill>
                  <a:schemeClr val="tx1"/>
                </a:solidFill>
                <a:effectLst/>
                <a:latin typeface="Arial" charset="0"/>
                <a:ea typeface="宋体" pitchFamily="2" charset="-122"/>
                <a:cs typeface="+mn-cs"/>
              </a:rPr>
              <a:t>、编辑</a:t>
            </a:r>
            <a:r>
              <a:rPr lang="en-US" altLang="zh-CN" sz="1200" kern="1200" dirty="0" smtClean="0">
                <a:solidFill>
                  <a:schemeClr val="tx1"/>
                </a:solidFill>
                <a:effectLst/>
                <a:latin typeface="Arial" charset="0"/>
                <a:ea typeface="宋体" pitchFamily="2" charset="-122"/>
                <a:cs typeface="+mn-cs"/>
              </a:rPr>
              <a:t>-</a:t>
            </a:r>
            <a:r>
              <a:rPr lang="zh-CN" altLang="en-US" sz="1200" kern="1200" dirty="0" smtClean="0">
                <a:solidFill>
                  <a:schemeClr val="tx1"/>
                </a:solidFill>
                <a:effectLst/>
                <a:latin typeface="Arial" charset="0"/>
                <a:ea typeface="宋体" pitchFamily="2" charset="-122"/>
                <a:cs typeface="+mn-cs"/>
              </a:rPr>
              <a:t>批量编辑：</a:t>
            </a:r>
            <a:r>
              <a:rPr lang="en-US" altLang="zh-CN" sz="1200" kern="1200" dirty="0" smtClean="0">
                <a:solidFill>
                  <a:schemeClr val="tx1"/>
                </a:solidFill>
                <a:effectLst/>
                <a:latin typeface="Arial" charset="0"/>
                <a:ea typeface="宋体" pitchFamily="2" charset="-122"/>
                <a:cs typeface="+mn-cs"/>
              </a:rPr>
              <a:t>1</a:t>
            </a:r>
            <a:r>
              <a:rPr lang="zh-CN" altLang="en-US" sz="1200" kern="1200" dirty="0" smtClean="0">
                <a:solidFill>
                  <a:schemeClr val="tx1"/>
                </a:solidFill>
                <a:effectLst/>
                <a:latin typeface="Arial" charset="0"/>
                <a:ea typeface="宋体" pitchFamily="2" charset="-122"/>
                <a:cs typeface="+mn-cs"/>
              </a:rPr>
              <a:t>）</a:t>
            </a:r>
            <a:r>
              <a:rPr lang="zh-CN" altLang="zh-CN" sz="1200" kern="1200" dirty="0" smtClean="0">
                <a:solidFill>
                  <a:schemeClr val="tx1"/>
                </a:solidFill>
                <a:effectLst/>
                <a:latin typeface="Arial" charset="0"/>
                <a:ea typeface="宋体" pitchFamily="2" charset="-122"/>
                <a:cs typeface="+mn-cs"/>
              </a:rPr>
              <a:t>字段属性配置</a:t>
            </a:r>
            <a:r>
              <a:rPr lang="en-US" altLang="zh-CN" sz="1200" kern="1200" dirty="0" smtClean="0">
                <a:solidFill>
                  <a:schemeClr val="tx1"/>
                </a:solidFill>
                <a:effectLst/>
                <a:latin typeface="Arial" charset="0"/>
                <a:ea typeface="宋体" pitchFamily="2" charset="-122"/>
                <a:cs typeface="+mn-cs"/>
              </a:rPr>
              <a:t> -- </a:t>
            </a:r>
            <a:r>
              <a:rPr lang="zh-CN" altLang="zh-CN" sz="1200" kern="1200" dirty="0" smtClean="0">
                <a:solidFill>
                  <a:schemeClr val="tx1"/>
                </a:solidFill>
                <a:effectLst/>
                <a:latin typeface="Arial" charset="0"/>
                <a:ea typeface="宋体" pitchFamily="2" charset="-122"/>
                <a:cs typeface="+mn-cs"/>
              </a:rPr>
              <a:t>支持按字段名称或标识检索字段列表，输入字段名称后点击查询，光标自动定位到检索到的字段</a:t>
            </a:r>
            <a:r>
              <a:rPr lang="zh-CN" altLang="en-US" sz="1200" kern="1200" dirty="0" smtClean="0">
                <a:solidFill>
                  <a:schemeClr val="tx1"/>
                </a:solidFill>
                <a:effectLst/>
                <a:latin typeface="Arial" charset="0"/>
                <a:ea typeface="宋体" pitchFamily="2" charset="-122"/>
                <a:cs typeface="+mn-cs"/>
              </a:rPr>
              <a:t>；</a:t>
            </a:r>
            <a:endParaRPr lang="en-US" altLang="zh-CN" sz="1200" kern="1200" dirty="0" smtClean="0">
              <a:solidFill>
                <a:schemeClr val="tx1"/>
              </a:solidFill>
              <a:effectLst/>
              <a:latin typeface="Arial" charset="0"/>
              <a:ea typeface="宋体" pitchFamily="2" charset="-122"/>
              <a:cs typeface="+mn-cs"/>
            </a:endParaRPr>
          </a:p>
          <a:p>
            <a:r>
              <a:rPr lang="en-US" altLang="zh-CN" sz="1200" kern="1200" dirty="0" smtClean="0">
                <a:solidFill>
                  <a:schemeClr val="tx1"/>
                </a:solidFill>
                <a:effectLst/>
                <a:latin typeface="Arial" charset="0"/>
                <a:ea typeface="宋体" pitchFamily="2" charset="-122"/>
                <a:cs typeface="+mn-cs"/>
              </a:rPr>
              <a:t>                  2</a:t>
            </a:r>
            <a:r>
              <a:rPr lang="zh-CN" altLang="en-US" sz="1200" kern="1200" dirty="0" smtClean="0">
                <a:solidFill>
                  <a:schemeClr val="tx1"/>
                </a:solidFill>
                <a:effectLst/>
                <a:latin typeface="Arial" charset="0"/>
                <a:ea typeface="宋体" pitchFamily="2" charset="-122"/>
                <a:cs typeface="+mn-cs"/>
              </a:rPr>
              <a:t>）</a:t>
            </a:r>
            <a:r>
              <a:rPr lang="zh-CN" altLang="zh-CN" sz="1200" kern="1200" dirty="0" smtClean="0">
                <a:solidFill>
                  <a:schemeClr val="tx1"/>
                </a:solidFill>
                <a:effectLst/>
                <a:latin typeface="Arial" charset="0"/>
                <a:ea typeface="宋体" pitchFamily="2" charset="-122"/>
                <a:cs typeface="+mn-cs"/>
              </a:rPr>
              <a:t>字段属性批量配置</a:t>
            </a:r>
            <a:r>
              <a:rPr lang="en-US" altLang="zh-CN" sz="1200" kern="1200" dirty="0" smtClean="0">
                <a:solidFill>
                  <a:schemeClr val="tx1"/>
                </a:solidFill>
                <a:effectLst/>
                <a:latin typeface="Arial" charset="0"/>
                <a:ea typeface="宋体" pitchFamily="2" charset="-122"/>
                <a:cs typeface="+mn-cs"/>
              </a:rPr>
              <a:t> -- </a:t>
            </a:r>
            <a:r>
              <a:rPr lang="zh-CN" altLang="zh-CN" sz="1200" kern="1200" dirty="0" smtClean="0">
                <a:solidFill>
                  <a:schemeClr val="tx1"/>
                </a:solidFill>
                <a:effectLst/>
                <a:latin typeface="Arial" charset="0"/>
                <a:ea typeface="宋体" pitchFamily="2" charset="-122"/>
                <a:cs typeface="+mn-cs"/>
              </a:rPr>
              <a:t>展示单据上的所有字段的常用参数</a:t>
            </a:r>
            <a:r>
              <a:rPr lang="zh-CN" altLang="en-US" sz="1200" kern="1200" dirty="0" smtClean="0">
                <a:solidFill>
                  <a:schemeClr val="tx1"/>
                </a:solidFill>
                <a:effectLst/>
                <a:latin typeface="Arial" charset="0"/>
                <a:ea typeface="宋体" pitchFamily="2" charset="-122"/>
                <a:cs typeface="+mn-cs"/>
              </a:rPr>
              <a:t>。</a:t>
            </a:r>
            <a:r>
              <a:rPr lang="zh-CN" altLang="zh-CN" sz="1200" kern="1200" dirty="0" smtClean="0">
                <a:solidFill>
                  <a:schemeClr val="tx1"/>
                </a:solidFill>
                <a:effectLst/>
                <a:latin typeface="Arial" charset="0"/>
                <a:ea typeface="宋体" pitchFamily="2" charset="-122"/>
                <a:cs typeface="+mn-cs"/>
              </a:rPr>
              <a:t>设置后点击退出保存单据时保存编辑结果</a:t>
            </a:r>
            <a:r>
              <a:rPr lang="zh-CN" altLang="en-US" sz="1200" kern="1200" dirty="0" smtClean="0">
                <a:solidFill>
                  <a:schemeClr val="tx1"/>
                </a:solidFill>
                <a:effectLst/>
                <a:latin typeface="Arial" charset="0"/>
                <a:ea typeface="宋体" pitchFamily="2" charset="-122"/>
                <a:cs typeface="+mn-cs"/>
              </a:rPr>
              <a:t>；</a:t>
            </a:r>
            <a:endParaRPr lang="en-US" altLang="zh-CN" sz="1200" kern="1200" dirty="0" smtClean="0">
              <a:solidFill>
                <a:schemeClr val="tx1"/>
              </a:solidFill>
              <a:effectLst/>
              <a:latin typeface="Arial" charset="0"/>
              <a:ea typeface="宋体" pitchFamily="2" charset="-122"/>
              <a:cs typeface="+mn-cs"/>
            </a:endParaRPr>
          </a:p>
          <a:p>
            <a:r>
              <a:rPr lang="en-US" altLang="zh-CN" sz="1200" kern="1200" dirty="0" smtClean="0">
                <a:solidFill>
                  <a:schemeClr val="tx1"/>
                </a:solidFill>
                <a:effectLst/>
                <a:latin typeface="Arial" charset="0"/>
                <a:ea typeface="宋体" pitchFamily="2" charset="-122"/>
                <a:cs typeface="+mn-cs"/>
              </a:rPr>
              <a:t>9</a:t>
            </a:r>
            <a:r>
              <a:rPr lang="zh-CN" altLang="en-US" sz="1200" kern="1200" dirty="0" smtClean="0">
                <a:solidFill>
                  <a:schemeClr val="tx1"/>
                </a:solidFill>
                <a:effectLst/>
                <a:latin typeface="Arial" charset="0"/>
                <a:ea typeface="宋体" pitchFamily="2" charset="-122"/>
                <a:cs typeface="+mn-cs"/>
              </a:rPr>
              <a:t>、编辑</a:t>
            </a:r>
            <a:r>
              <a:rPr lang="en-US" altLang="zh-CN" sz="1200" kern="1200" dirty="0" smtClean="0">
                <a:solidFill>
                  <a:schemeClr val="tx1"/>
                </a:solidFill>
                <a:effectLst/>
                <a:latin typeface="Arial" charset="0"/>
                <a:ea typeface="宋体" pitchFamily="2" charset="-122"/>
                <a:cs typeface="+mn-cs"/>
              </a:rPr>
              <a:t>-</a:t>
            </a:r>
            <a:r>
              <a:rPr lang="zh-CN" altLang="zh-CN" sz="1200" kern="1200" dirty="0" smtClean="0">
                <a:solidFill>
                  <a:schemeClr val="tx1"/>
                </a:solidFill>
                <a:effectLst/>
                <a:latin typeface="Arial" charset="0"/>
                <a:ea typeface="宋体" pitchFamily="2" charset="-122"/>
                <a:cs typeface="+mn-cs"/>
              </a:rPr>
              <a:t>生成设计文档</a:t>
            </a:r>
            <a:r>
              <a:rPr lang="zh-CN" altLang="en-US" sz="1200" kern="1200" dirty="0" smtClean="0">
                <a:solidFill>
                  <a:schemeClr val="tx1"/>
                </a:solidFill>
                <a:effectLst/>
                <a:latin typeface="Arial" charset="0"/>
                <a:ea typeface="宋体" pitchFamily="2" charset="-122"/>
                <a:cs typeface="+mn-cs"/>
              </a:rPr>
              <a:t>：</a:t>
            </a:r>
            <a:r>
              <a:rPr lang="zh-CN" altLang="zh-CN" sz="1200" kern="1200" dirty="0" smtClean="0">
                <a:solidFill>
                  <a:schemeClr val="tx1"/>
                </a:solidFill>
                <a:effectLst/>
                <a:latin typeface="Arial" charset="0"/>
                <a:ea typeface="宋体" pitchFamily="2" charset="-122"/>
                <a:cs typeface="+mn-cs"/>
              </a:rPr>
              <a:t>打开设计文档另存界面，生成当前业务对象的设计文档</a:t>
            </a:r>
            <a:r>
              <a:rPr lang="zh-CN" altLang="en-US" sz="1200" kern="1200" dirty="0" smtClean="0">
                <a:solidFill>
                  <a:schemeClr val="tx1"/>
                </a:solidFill>
                <a:effectLst/>
                <a:latin typeface="Arial" charset="0"/>
                <a:ea typeface="宋体" pitchFamily="2" charset="-122"/>
                <a:cs typeface="+mn-cs"/>
              </a:rPr>
              <a:t>；</a:t>
            </a:r>
            <a:endParaRPr lang="en-US" altLang="zh-CN" sz="1200" kern="1200" dirty="0" smtClean="0">
              <a:solidFill>
                <a:schemeClr val="tx1"/>
              </a:solidFill>
              <a:effectLst/>
              <a:latin typeface="Arial" charset="0"/>
              <a:ea typeface="宋体" pitchFamily="2" charset="-122"/>
              <a:cs typeface="+mn-cs"/>
            </a:endParaRPr>
          </a:p>
          <a:p>
            <a:r>
              <a:rPr lang="en-US" altLang="zh-CN" sz="1200" kern="1200" dirty="0" smtClean="0">
                <a:solidFill>
                  <a:schemeClr val="tx1"/>
                </a:solidFill>
                <a:effectLst/>
                <a:latin typeface="Arial" charset="0"/>
                <a:ea typeface="宋体" pitchFamily="2" charset="-122"/>
                <a:cs typeface="+mn-cs"/>
              </a:rPr>
              <a:t>10</a:t>
            </a:r>
            <a:r>
              <a:rPr lang="zh-CN" altLang="en-US" sz="1200" kern="1200" dirty="0" smtClean="0">
                <a:solidFill>
                  <a:schemeClr val="tx1"/>
                </a:solidFill>
                <a:effectLst/>
                <a:latin typeface="Arial" charset="0"/>
                <a:ea typeface="宋体" pitchFamily="2" charset="-122"/>
                <a:cs typeface="+mn-cs"/>
              </a:rPr>
              <a:t>、编辑</a:t>
            </a:r>
            <a:r>
              <a:rPr lang="en-US" altLang="zh-CN" sz="1200" kern="1200" dirty="0" smtClean="0">
                <a:solidFill>
                  <a:schemeClr val="tx1"/>
                </a:solidFill>
                <a:effectLst/>
                <a:latin typeface="Arial" charset="0"/>
                <a:ea typeface="宋体" pitchFamily="2" charset="-122"/>
                <a:cs typeface="+mn-cs"/>
              </a:rPr>
              <a:t>-</a:t>
            </a:r>
            <a:r>
              <a:rPr lang="zh-CN" altLang="zh-CN" sz="1200" kern="1200" dirty="0" smtClean="0">
                <a:solidFill>
                  <a:schemeClr val="tx1"/>
                </a:solidFill>
                <a:effectLst/>
                <a:latin typeface="Arial" charset="0"/>
                <a:ea typeface="宋体" pitchFamily="2" charset="-122"/>
                <a:cs typeface="+mn-cs"/>
              </a:rPr>
              <a:t>单据模版校验</a:t>
            </a:r>
            <a:r>
              <a:rPr lang="zh-CN" altLang="en-US" sz="1200" kern="1200" dirty="0" smtClean="0">
                <a:solidFill>
                  <a:schemeClr val="tx1"/>
                </a:solidFill>
                <a:effectLst/>
                <a:latin typeface="Arial" charset="0"/>
                <a:ea typeface="宋体" pitchFamily="2" charset="-122"/>
                <a:cs typeface="+mn-cs"/>
              </a:rPr>
              <a:t>：</a:t>
            </a:r>
            <a:r>
              <a:rPr lang="zh-CN" altLang="zh-CN" sz="1200" kern="1200" dirty="0" smtClean="0">
                <a:solidFill>
                  <a:schemeClr val="tx1"/>
                </a:solidFill>
                <a:effectLst/>
                <a:latin typeface="Arial" charset="0"/>
                <a:ea typeface="宋体" pitchFamily="2" charset="-122"/>
                <a:cs typeface="+mn-cs"/>
              </a:rPr>
              <a:t>当前业务对象的单据模版校验。</a:t>
            </a:r>
            <a:r>
              <a:rPr lang="en-US" altLang="zh-CN" sz="1200" kern="1200" dirty="0" smtClean="0">
                <a:solidFill>
                  <a:schemeClr val="tx1"/>
                </a:solidFill>
                <a:effectLst/>
                <a:latin typeface="Arial" charset="0"/>
                <a:ea typeface="宋体" pitchFamily="2" charset="-122"/>
                <a:cs typeface="+mn-cs"/>
              </a:rPr>
              <a:t>K/3 BOS IDE</a:t>
            </a:r>
            <a:r>
              <a:rPr lang="zh-CN" altLang="zh-CN" sz="1200" kern="1200" dirty="0" smtClean="0">
                <a:solidFill>
                  <a:schemeClr val="tx1"/>
                </a:solidFill>
                <a:effectLst/>
                <a:latin typeface="Arial" charset="0"/>
                <a:ea typeface="宋体" pitchFamily="2" charset="-122"/>
                <a:cs typeface="+mn-cs"/>
              </a:rPr>
              <a:t>设计的单据，有较复杂的内部业务逻辑关系</a:t>
            </a:r>
            <a:r>
              <a:rPr lang="zh-CN" altLang="en-US" sz="1200" kern="1200" dirty="0" smtClean="0">
                <a:solidFill>
                  <a:schemeClr val="tx1"/>
                </a:solidFill>
                <a:effectLst/>
                <a:latin typeface="Arial" charset="0"/>
                <a:ea typeface="宋体" pitchFamily="2" charset="-122"/>
                <a:cs typeface="+mn-cs"/>
              </a:rPr>
              <a:t>。</a:t>
            </a:r>
            <a:r>
              <a:rPr lang="zh-CN" altLang="zh-CN" sz="1200" kern="1200" dirty="0" smtClean="0">
                <a:solidFill>
                  <a:schemeClr val="tx1"/>
                </a:solidFill>
                <a:effectLst/>
                <a:latin typeface="Arial" charset="0"/>
                <a:ea typeface="宋体" pitchFamily="2" charset="-122"/>
                <a:cs typeface="+mn-cs"/>
              </a:rPr>
              <a:t>为了防止单据的模板数据错误，</a:t>
            </a:r>
            <a:r>
              <a:rPr lang="zh-CN" altLang="en-US" sz="1200" kern="1200" dirty="0" smtClean="0">
                <a:solidFill>
                  <a:schemeClr val="tx1"/>
                </a:solidFill>
                <a:effectLst/>
                <a:latin typeface="Arial" charset="0"/>
                <a:ea typeface="宋体" pitchFamily="2" charset="-122"/>
                <a:cs typeface="+mn-cs"/>
              </a:rPr>
              <a:t>提供该功能；</a:t>
            </a:r>
            <a:endParaRPr lang="zh-CN" altLang="zh-CN" sz="1200" kern="1200" dirty="0" smtClean="0">
              <a:solidFill>
                <a:schemeClr val="tx1"/>
              </a:solidFill>
              <a:effectLst/>
              <a:latin typeface="Arial" charset="0"/>
              <a:ea typeface="宋体"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smtClean="0">
                <a:solidFill>
                  <a:schemeClr val="tx1"/>
                </a:solidFill>
                <a:effectLst/>
                <a:latin typeface="Arial" charset="0"/>
                <a:ea typeface="宋体" pitchFamily="2" charset="-122"/>
                <a:cs typeface="+mn-cs"/>
              </a:rPr>
              <a:t>11</a:t>
            </a:r>
            <a:r>
              <a:rPr lang="zh-CN" altLang="en-US" sz="1200" kern="1200" dirty="0" smtClean="0">
                <a:solidFill>
                  <a:schemeClr val="tx1"/>
                </a:solidFill>
                <a:effectLst/>
                <a:latin typeface="Arial" charset="0"/>
                <a:ea typeface="宋体" pitchFamily="2" charset="-122"/>
                <a:cs typeface="+mn-cs"/>
              </a:rPr>
              <a:t>、编辑</a:t>
            </a:r>
            <a:r>
              <a:rPr lang="en-US" altLang="zh-CN" sz="1200" kern="1200" dirty="0" smtClean="0">
                <a:solidFill>
                  <a:schemeClr val="tx1"/>
                </a:solidFill>
                <a:effectLst/>
                <a:latin typeface="Arial" charset="0"/>
                <a:ea typeface="宋体" pitchFamily="2" charset="-122"/>
                <a:cs typeface="+mn-cs"/>
              </a:rPr>
              <a:t>-</a:t>
            </a:r>
            <a:r>
              <a:rPr lang="zh-CN" altLang="en-US" sz="1200" kern="1200" dirty="0" smtClean="0">
                <a:solidFill>
                  <a:schemeClr val="tx1"/>
                </a:solidFill>
                <a:effectLst/>
                <a:latin typeface="Arial" charset="0"/>
                <a:ea typeface="宋体" pitchFamily="2" charset="-122"/>
                <a:cs typeface="+mn-cs"/>
              </a:rPr>
              <a:t>枚举类型设置：</a:t>
            </a:r>
            <a:r>
              <a:rPr lang="zh-CN" altLang="zh-CN" sz="1200" kern="1200" dirty="0" smtClean="0">
                <a:solidFill>
                  <a:schemeClr val="tx1"/>
                </a:solidFill>
                <a:effectLst/>
                <a:latin typeface="Arial" charset="0"/>
                <a:ea typeface="宋体" pitchFamily="2" charset="-122"/>
                <a:cs typeface="+mn-cs"/>
              </a:rPr>
              <a:t>定义枚举的类型和枚举值。枚举类型根据使用范围分为：领域、私有、单据</a:t>
            </a:r>
            <a:r>
              <a:rPr lang="zh-CN" altLang="en-US" sz="1200" kern="1200" dirty="0" smtClean="0">
                <a:solidFill>
                  <a:schemeClr val="tx1"/>
                </a:solidFill>
                <a:effectLst/>
                <a:latin typeface="Arial" charset="0"/>
                <a:ea typeface="宋体" pitchFamily="2" charset="-122"/>
                <a:cs typeface="+mn-cs"/>
              </a:rPr>
              <a:t>；</a:t>
            </a:r>
            <a:endParaRPr lang="zh-CN" altLang="zh-CN" sz="1200" kern="1200" dirty="0" smtClean="0">
              <a:solidFill>
                <a:schemeClr val="tx1"/>
              </a:solidFill>
              <a:effectLst/>
              <a:latin typeface="Arial" charset="0"/>
              <a:ea typeface="宋体" pitchFamily="2" charset="-122"/>
              <a:cs typeface="+mn-cs"/>
            </a:endParaRPr>
          </a:p>
          <a:p>
            <a:r>
              <a:rPr lang="en-US" altLang="zh-CN" sz="1200" kern="1200" dirty="0" smtClean="0">
                <a:solidFill>
                  <a:schemeClr val="tx1"/>
                </a:solidFill>
                <a:effectLst/>
                <a:latin typeface="Arial" charset="0"/>
                <a:ea typeface="宋体" pitchFamily="2" charset="-122"/>
                <a:cs typeface="+mn-cs"/>
              </a:rPr>
              <a:t>12</a:t>
            </a:r>
            <a:r>
              <a:rPr lang="zh-CN" altLang="en-US" sz="1200" kern="1200" dirty="0" smtClean="0">
                <a:solidFill>
                  <a:schemeClr val="tx1"/>
                </a:solidFill>
                <a:effectLst/>
                <a:latin typeface="Arial" charset="0"/>
                <a:ea typeface="宋体" pitchFamily="2" charset="-122"/>
                <a:cs typeface="+mn-cs"/>
              </a:rPr>
              <a:t>、格式：</a:t>
            </a:r>
            <a:r>
              <a:rPr lang="zh-CN" altLang="zh-CN" sz="1200" kern="1200" dirty="0" smtClean="0">
                <a:solidFill>
                  <a:schemeClr val="tx1"/>
                </a:solidFill>
                <a:effectLst/>
                <a:latin typeface="Arial" charset="0"/>
                <a:ea typeface="宋体" pitchFamily="2" charset="-122"/>
                <a:cs typeface="+mn-cs"/>
              </a:rPr>
              <a:t>设计单据对象时，对单据界面上的元素进行</a:t>
            </a:r>
            <a:r>
              <a:rPr lang="zh-CN" altLang="en-US" sz="1200" kern="1200" dirty="0" smtClean="0">
                <a:solidFill>
                  <a:schemeClr val="tx1"/>
                </a:solidFill>
                <a:effectLst/>
                <a:latin typeface="Arial" charset="0"/>
                <a:ea typeface="宋体" pitchFamily="2" charset="-122"/>
                <a:cs typeface="+mn-cs"/>
              </a:rPr>
              <a:t>位置调整的工具；</a:t>
            </a:r>
            <a:endParaRPr lang="zh-CN" altLang="en-US" dirty="0"/>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9</a:t>
            </a:fld>
            <a:endParaRPr lang="en-US" altLang="zh-CN" dirty="0">
              <a:solidFill>
                <a:prstClr val="black"/>
              </a:solidFill>
            </a:endParaRPr>
          </a:p>
        </p:txBody>
      </p:sp>
    </p:spTree>
    <p:extLst>
      <p:ext uri="{BB962C8B-B14F-4D97-AF65-F5344CB8AC3E}">
        <p14:creationId xmlns="" xmlns:p14="http://schemas.microsoft.com/office/powerpoint/2010/main" val="2275412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1" dirty="0" smtClean="0">
                <a:solidFill>
                  <a:srgbClr val="000000"/>
                </a:solidFill>
                <a:latin typeface="微软雅黑" panose="020B0503020204020204" pitchFamily="34" charset="-122"/>
                <a:ea typeface="微软雅黑" panose="020B0503020204020204" pitchFamily="34" charset="-122"/>
              </a:rPr>
              <a:t>系统预设业务单据：由金蝶开发的业务对象；用户不能删除，不能直接修改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p:txBody>
      </p:sp>
      <p:sp>
        <p:nvSpPr>
          <p:cNvPr id="4" name="页眉占位符 3"/>
          <p:cNvSpPr>
            <a:spLocks noGrp="1"/>
          </p:cNvSpPr>
          <p:nvPr>
            <p:ph type="hdr" sz="quarter" idx="10"/>
          </p:nvPr>
        </p:nvSpPr>
        <p:spPr/>
        <p:txBody>
          <a:bodyPr/>
          <a:lstStyle/>
          <a:p>
            <a:pPr>
              <a:defRPr/>
            </a:pPr>
            <a:endParaRPr lang="en-US" altLang="zh-CN" dirty="0">
              <a:solidFill>
                <a:prstClr val="black"/>
              </a:solidFill>
            </a:endParaRPr>
          </a:p>
        </p:txBody>
      </p:sp>
      <p:sp>
        <p:nvSpPr>
          <p:cNvPr id="5" name="页脚占位符 4"/>
          <p:cNvSpPr>
            <a:spLocks noGrp="1"/>
          </p:cNvSpPr>
          <p:nvPr>
            <p:ph type="ftr" sz="quarter" idx="11"/>
          </p:nvPr>
        </p:nvSpPr>
        <p:spPr/>
        <p:txBody>
          <a:bodyPr/>
          <a:lstStyle/>
          <a:p>
            <a:pPr>
              <a:defRPr/>
            </a:pPr>
            <a:endParaRPr lang="en-US" altLang="zh-CN" dirty="0">
              <a:solidFill>
                <a:prstClr val="black"/>
              </a:solidFill>
            </a:endParaRPr>
          </a:p>
        </p:txBody>
      </p:sp>
      <p:sp>
        <p:nvSpPr>
          <p:cNvPr id="6" name="灯片编号占位符 5"/>
          <p:cNvSpPr>
            <a:spLocks noGrp="1"/>
          </p:cNvSpPr>
          <p:nvPr>
            <p:ph type="sldNum" sz="quarter" idx="12"/>
          </p:nvPr>
        </p:nvSpPr>
        <p:spPr/>
        <p:txBody>
          <a:bodyPr/>
          <a:lstStyle/>
          <a:p>
            <a:pPr>
              <a:defRPr/>
            </a:pPr>
            <a:fld id="{447C3CA4-1A3F-43E3-944D-8257F97CD276}" type="slidenum">
              <a:rPr lang="en-US" altLang="zh-CN" smtClean="0">
                <a:solidFill>
                  <a:prstClr val="black"/>
                </a:solidFill>
              </a:rPr>
              <a:pPr>
                <a:defRPr/>
              </a:pPr>
              <a:t>10</a:t>
            </a:fld>
            <a:endParaRPr lang="en-US" altLang="zh-CN" dirty="0">
              <a:solidFill>
                <a:prstClr val="black"/>
              </a:solidFill>
            </a:endParaRPr>
          </a:p>
        </p:txBody>
      </p:sp>
    </p:spTree>
    <p:extLst>
      <p:ext uri="{BB962C8B-B14F-4D97-AF65-F5344CB8AC3E}">
        <p14:creationId xmlns="" xmlns:p14="http://schemas.microsoft.com/office/powerpoint/2010/main" val="24385337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3.xml"/><Relationship Id="rId5" Type="http://schemas.openxmlformats.org/officeDocument/2006/relationships/image" Target="../media/image19.png"/><Relationship Id="rId4" Type="http://schemas.openxmlformats.org/officeDocument/2006/relationships/image" Target="../media/image18.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3.xml"/><Relationship Id="rId5" Type="http://schemas.openxmlformats.org/officeDocument/2006/relationships/image" Target="../media/image19.png"/><Relationship Id="rId4" Type="http://schemas.openxmlformats.org/officeDocument/2006/relationships/image" Target="../media/image1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9" y="3657605"/>
            <a:ext cx="7683914" cy="1033983"/>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1823282"/>
            <a:ext cx="6994362" cy="1142621"/>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39" y="3143270"/>
            <a:ext cx="6994363" cy="346249"/>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6976" indent="0" algn="ctr">
              <a:buNone/>
              <a:defRPr>
                <a:solidFill>
                  <a:schemeClr val="tx1">
                    <a:tint val="75000"/>
                  </a:schemeClr>
                </a:solidFill>
              </a:defRPr>
            </a:lvl2pPr>
            <a:lvl3pPr marL="913952" indent="0" algn="ctr">
              <a:buNone/>
              <a:defRPr>
                <a:solidFill>
                  <a:schemeClr val="tx1">
                    <a:tint val="75000"/>
                  </a:schemeClr>
                </a:solidFill>
              </a:defRPr>
            </a:lvl3pPr>
            <a:lvl4pPr marL="1370928" indent="0" algn="ctr">
              <a:buNone/>
              <a:defRPr>
                <a:solidFill>
                  <a:schemeClr val="tx1">
                    <a:tint val="75000"/>
                  </a:schemeClr>
                </a:solidFill>
              </a:defRPr>
            </a:lvl4pPr>
            <a:lvl5pPr marL="1827904" indent="0" algn="ctr">
              <a:buNone/>
              <a:defRPr>
                <a:solidFill>
                  <a:schemeClr val="tx1">
                    <a:tint val="75000"/>
                  </a:schemeClr>
                </a:solidFill>
              </a:defRPr>
            </a:lvl5pPr>
            <a:lvl6pPr marL="2284880" indent="0" algn="ctr">
              <a:buNone/>
              <a:defRPr>
                <a:solidFill>
                  <a:schemeClr val="tx1">
                    <a:tint val="75000"/>
                  </a:schemeClr>
                </a:solidFill>
              </a:defRPr>
            </a:lvl6pPr>
            <a:lvl7pPr marL="2741856" indent="0" algn="ctr">
              <a:buNone/>
              <a:defRPr>
                <a:solidFill>
                  <a:schemeClr val="tx1">
                    <a:tint val="75000"/>
                  </a:schemeClr>
                </a:solidFill>
              </a:defRPr>
            </a:lvl7pPr>
            <a:lvl8pPr marL="3198832" indent="0" algn="ctr">
              <a:buNone/>
              <a:defRPr>
                <a:solidFill>
                  <a:schemeClr val="tx1">
                    <a:tint val="75000"/>
                  </a:schemeClr>
                </a:solidFill>
              </a:defRPr>
            </a:lvl8pPr>
            <a:lvl9pPr marL="3655809"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 xmlns:p14="http://schemas.microsoft.com/office/powerpoint/2010/main" val="1301297370"/>
      </p:ext>
    </p:extLst>
  </p:cSld>
  <p:clrMapOvr>
    <a:masterClrMapping/>
  </p:clrMapOvr>
  <p:transition>
    <p:cu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3"/>
            <a:ext cx="7772400" cy="620683"/>
          </a:xfrm>
        </p:spPr>
        <p:txBody>
          <a:body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371600" y="2914650"/>
            <a:ext cx="6400800" cy="451406"/>
          </a:xfrm>
        </p:spPr>
        <p:txBody>
          <a:bodyPr/>
          <a:lstStyle>
            <a:lvl1pPr marL="0" indent="0" algn="ctr">
              <a:buNone/>
              <a:defRPr>
                <a:solidFill>
                  <a:schemeClr val="tx1">
                    <a:tint val="75000"/>
                  </a:schemeClr>
                </a:solidFill>
              </a:defRPr>
            </a:lvl1pPr>
            <a:lvl2pPr marL="456995" indent="0" algn="ctr">
              <a:buNone/>
              <a:defRPr>
                <a:solidFill>
                  <a:schemeClr val="tx1">
                    <a:tint val="75000"/>
                  </a:schemeClr>
                </a:solidFill>
              </a:defRPr>
            </a:lvl2pPr>
            <a:lvl3pPr marL="913988" indent="0" algn="ctr">
              <a:buNone/>
              <a:defRPr>
                <a:solidFill>
                  <a:schemeClr val="tx1">
                    <a:tint val="75000"/>
                  </a:schemeClr>
                </a:solidFill>
              </a:defRPr>
            </a:lvl3pPr>
            <a:lvl4pPr marL="1370983" indent="0" algn="ctr">
              <a:buNone/>
              <a:defRPr>
                <a:solidFill>
                  <a:schemeClr val="tx1">
                    <a:tint val="75000"/>
                  </a:schemeClr>
                </a:solidFill>
              </a:defRPr>
            </a:lvl4pPr>
            <a:lvl5pPr marL="1827977" indent="0" algn="ctr">
              <a:buNone/>
              <a:defRPr>
                <a:solidFill>
                  <a:schemeClr val="tx1">
                    <a:tint val="75000"/>
                  </a:schemeClr>
                </a:solidFill>
              </a:defRPr>
            </a:lvl5pPr>
            <a:lvl6pPr marL="2284971" indent="0" algn="ctr">
              <a:buNone/>
              <a:defRPr>
                <a:solidFill>
                  <a:schemeClr val="tx1">
                    <a:tint val="75000"/>
                  </a:schemeClr>
                </a:solidFill>
              </a:defRPr>
            </a:lvl6pPr>
            <a:lvl7pPr marL="2741966" indent="0" algn="ctr">
              <a:buNone/>
              <a:defRPr>
                <a:solidFill>
                  <a:schemeClr val="tx1">
                    <a:tint val="75000"/>
                  </a:schemeClr>
                </a:solidFill>
              </a:defRPr>
            </a:lvl7pPr>
            <a:lvl8pPr marL="3198960" indent="0" algn="ctr">
              <a:buNone/>
              <a:defRPr>
                <a:solidFill>
                  <a:schemeClr val="tx1">
                    <a:tint val="75000"/>
                  </a:schemeClr>
                </a:solidFill>
              </a:defRPr>
            </a:lvl8pPr>
            <a:lvl9pPr marL="3655954" indent="0" algn="ctr">
              <a:buNone/>
              <a:defRPr>
                <a:solidFill>
                  <a:schemeClr val="tx1">
                    <a:tint val="75000"/>
                  </a:schemeClr>
                </a:solidFill>
              </a:defRPr>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a:xfrm>
            <a:off x="457200" y="4767267"/>
            <a:ext cx="2133600" cy="273844"/>
          </a:xfrm>
          <a:prstGeom prst="rect">
            <a:avLst/>
          </a:prstGeom>
        </p:spPr>
        <p:txBody>
          <a:bodyPr lIns="91399" tIns="45700" rIns="91399" bIns="45700"/>
          <a:lstStyle/>
          <a:p>
            <a:pPr defTabSz="456995" fontAlgn="auto">
              <a:spcBef>
                <a:spcPts val="0"/>
              </a:spcBef>
              <a:spcAft>
                <a:spcPts val="0"/>
              </a:spcAft>
            </a:pPr>
            <a:fld id="{DB3A4E1C-E9B2-694C-A022-42A7AFB10CA1}" type="datetimeFigureOut">
              <a:rPr kumimoji="1" lang="zh-CN" altLang="en-US" smtClean="0">
                <a:solidFill>
                  <a:prstClr val="white"/>
                </a:solidFill>
                <a:latin typeface="Arial"/>
                <a:ea typeface="黑体"/>
              </a:rPr>
              <a:pPr defTabSz="456995" fontAlgn="auto">
                <a:spcBef>
                  <a:spcPts val="0"/>
                </a:spcBef>
                <a:spcAft>
                  <a:spcPts val="0"/>
                </a:spcAft>
              </a:pPr>
              <a:t>2018/8/16</a:t>
            </a:fld>
            <a:endParaRPr kumimoji="1" lang="zh-CN" altLang="en-US">
              <a:solidFill>
                <a:prstClr val="white"/>
              </a:solidFill>
              <a:latin typeface="Arial"/>
              <a:ea typeface="黑体"/>
            </a:endParaRPr>
          </a:p>
        </p:txBody>
      </p:sp>
      <p:sp>
        <p:nvSpPr>
          <p:cNvPr id="5" name="页脚占位符 4"/>
          <p:cNvSpPr>
            <a:spLocks noGrp="1"/>
          </p:cNvSpPr>
          <p:nvPr>
            <p:ph type="ftr" sz="quarter" idx="11"/>
          </p:nvPr>
        </p:nvSpPr>
        <p:spPr>
          <a:xfrm>
            <a:off x="3124201" y="4767267"/>
            <a:ext cx="2895600" cy="273844"/>
          </a:xfrm>
          <a:prstGeom prst="rect">
            <a:avLst/>
          </a:prstGeom>
        </p:spPr>
        <p:txBody>
          <a:bodyPr lIns="91399" tIns="45700" rIns="91399" bIns="45700"/>
          <a:lstStyle/>
          <a:p>
            <a:pPr defTabSz="456995" fontAlgn="auto">
              <a:spcBef>
                <a:spcPts val="0"/>
              </a:spcBef>
              <a:spcAft>
                <a:spcPts val="0"/>
              </a:spcAft>
            </a:pPr>
            <a:endParaRPr kumimoji="1" lang="zh-CN" altLang="en-US">
              <a:solidFill>
                <a:prstClr val="white"/>
              </a:solidFill>
              <a:latin typeface="Arial"/>
              <a:ea typeface="黑体"/>
            </a:endParaRPr>
          </a:p>
        </p:txBody>
      </p:sp>
      <p:sp>
        <p:nvSpPr>
          <p:cNvPr id="6" name="幻灯片编号占位符 5"/>
          <p:cNvSpPr>
            <a:spLocks noGrp="1"/>
          </p:cNvSpPr>
          <p:nvPr>
            <p:ph type="sldNum" sz="quarter" idx="12"/>
          </p:nvPr>
        </p:nvSpPr>
        <p:spPr>
          <a:xfrm>
            <a:off x="6553201" y="4767267"/>
            <a:ext cx="2133600" cy="273844"/>
          </a:xfrm>
          <a:prstGeom prst="rect">
            <a:avLst/>
          </a:prstGeom>
        </p:spPr>
        <p:txBody>
          <a:bodyPr lIns="91399" tIns="45700" rIns="91399" bIns="45700"/>
          <a:lstStyle/>
          <a:p>
            <a:pPr defTabSz="456995" fontAlgn="auto">
              <a:spcBef>
                <a:spcPts val="0"/>
              </a:spcBef>
              <a:spcAft>
                <a:spcPts val="0"/>
              </a:spcAft>
            </a:pPr>
            <a:fld id="{4934809B-8BB4-0442-9D24-24FA8E6C8EC2}" type="slidenum">
              <a:rPr kumimoji="1" lang="zh-CN" altLang="en-US" smtClean="0">
                <a:solidFill>
                  <a:prstClr val="white"/>
                </a:solidFill>
                <a:latin typeface="Arial"/>
                <a:ea typeface="黑体"/>
              </a:rPr>
              <a:pPr defTabSz="456995" fontAlgn="auto">
                <a:spcBef>
                  <a:spcPts val="0"/>
                </a:spcBef>
                <a:spcAft>
                  <a:spcPts val="0"/>
                </a:spcAft>
              </a:pPr>
              <a:t>‹#›</a:t>
            </a:fld>
            <a:endParaRPr kumimoji="1" lang="zh-CN" altLang="en-US">
              <a:solidFill>
                <a:prstClr val="white"/>
              </a:solidFill>
              <a:latin typeface="Arial"/>
              <a:ea typeface="黑体"/>
            </a:endParaRPr>
          </a:p>
        </p:txBody>
      </p:sp>
    </p:spTree>
    <p:extLst>
      <p:ext uri="{BB962C8B-B14F-4D97-AF65-F5344CB8AC3E}">
        <p14:creationId xmlns="" xmlns:p14="http://schemas.microsoft.com/office/powerpoint/2010/main" val="628994103"/>
      </p:ext>
    </p:extLst>
  </p:cSld>
  <p:clrMapOvr>
    <a:masterClrMapping/>
  </p:clrMapOvr>
  <p:transition>
    <p:cu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8" descr="PPT封面V4"/>
          <p:cNvPicPr>
            <a:picLocks noChangeAspect="1" noChangeArrowheads="1"/>
          </p:cNvPicPr>
          <p:nvPr userDrawn="1"/>
        </p:nvPicPr>
        <p:blipFill>
          <a:blip r:embed="rId2" cstate="print"/>
          <a:srcRect/>
          <a:stretch>
            <a:fillRect/>
          </a:stretch>
        </p:blipFill>
        <p:spPr bwMode="auto">
          <a:xfrm>
            <a:off x="0" y="13"/>
            <a:ext cx="9144000" cy="5144691"/>
          </a:xfrm>
          <a:prstGeom prst="rect">
            <a:avLst/>
          </a:prstGeom>
          <a:noFill/>
          <a:ln w="9525">
            <a:noFill/>
            <a:miter lim="800000"/>
            <a:headEnd/>
            <a:tailEnd/>
          </a:ln>
        </p:spPr>
      </p:pic>
      <p:sp>
        <p:nvSpPr>
          <p:cNvPr id="5" name="Text Box 57"/>
          <p:cNvSpPr txBox="1">
            <a:spLocks noChangeArrowheads="1"/>
          </p:cNvSpPr>
          <p:nvPr/>
        </p:nvSpPr>
        <p:spPr bwMode="auto">
          <a:xfrm>
            <a:off x="250827" y="4839901"/>
            <a:ext cx="2959604" cy="246185"/>
          </a:xfrm>
          <a:prstGeom prst="rect">
            <a:avLst/>
          </a:prstGeom>
          <a:noFill/>
          <a:ln w="9525" algn="ctr">
            <a:noFill/>
            <a:miter lim="800000"/>
            <a:headEnd/>
            <a:tailEnd/>
          </a:ln>
          <a:effectLst/>
        </p:spPr>
        <p:txBody>
          <a:bodyPr wrap="none" lIns="91404" tIns="45702" rIns="91404" bIns="45702">
            <a:spAutoFit/>
          </a:bodyPr>
          <a:lstStyle/>
          <a:p>
            <a:pPr>
              <a:defRPr/>
            </a:pPr>
            <a:r>
              <a:rPr lang="en-US" altLang="zh-CN" sz="1000">
                <a:solidFill>
                  <a:srgbClr val="777777"/>
                </a:solidFill>
                <a:latin typeface="微软雅黑" pitchFamily="34" charset="-122"/>
                <a:ea typeface="微软雅黑" pitchFamily="34" charset="-122"/>
              </a:rPr>
              <a:t> </a:t>
            </a:r>
            <a:r>
              <a:rPr lang="zh-CN" altLang="en-US" sz="1000">
                <a:solidFill>
                  <a:srgbClr val="777777"/>
                </a:solidFill>
                <a:latin typeface="微软雅黑" pitchFamily="34" charset="-122"/>
                <a:ea typeface="微软雅黑" pitchFamily="34" charset="-122"/>
              </a:rPr>
              <a:t>版权所有 </a:t>
            </a:r>
            <a:r>
              <a:rPr lang="en-US" altLang="zh-CN" sz="1000">
                <a:solidFill>
                  <a:srgbClr val="777777"/>
                </a:solidFill>
                <a:latin typeface="微软雅黑" pitchFamily="34" charset="-122"/>
                <a:ea typeface="微软雅黑" pitchFamily="34" charset="-122"/>
              </a:rPr>
              <a:t>©1993-2011 </a:t>
            </a:r>
            <a:r>
              <a:rPr lang="zh-CN" altLang="en-US" sz="1000">
                <a:solidFill>
                  <a:srgbClr val="777777"/>
                </a:solidFill>
                <a:latin typeface="微软雅黑" pitchFamily="34" charset="-122"/>
                <a:ea typeface="微软雅黑" pitchFamily="34" charset="-122"/>
              </a:rPr>
              <a:t>金蝶软件</a:t>
            </a:r>
            <a:r>
              <a:rPr lang="en-US" altLang="zh-CN" sz="1000">
                <a:solidFill>
                  <a:srgbClr val="777777"/>
                </a:solidFill>
                <a:latin typeface="微软雅黑" pitchFamily="34" charset="-122"/>
                <a:ea typeface="微软雅黑" pitchFamily="34" charset="-122"/>
              </a:rPr>
              <a:t>(</a:t>
            </a:r>
            <a:r>
              <a:rPr lang="zh-CN" altLang="en-US" sz="1000">
                <a:solidFill>
                  <a:srgbClr val="777777"/>
                </a:solidFill>
                <a:latin typeface="微软雅黑" pitchFamily="34" charset="-122"/>
                <a:ea typeface="微软雅黑" pitchFamily="34" charset="-122"/>
              </a:rPr>
              <a:t>中国</a:t>
            </a:r>
            <a:r>
              <a:rPr lang="en-US" altLang="zh-CN" sz="1000">
                <a:solidFill>
                  <a:srgbClr val="777777"/>
                </a:solidFill>
                <a:latin typeface="微软雅黑" pitchFamily="34" charset="-122"/>
                <a:ea typeface="微软雅黑" pitchFamily="34" charset="-122"/>
              </a:rPr>
              <a:t>)</a:t>
            </a:r>
            <a:r>
              <a:rPr lang="zh-CN" altLang="en-US" sz="1000">
                <a:solidFill>
                  <a:srgbClr val="777777"/>
                </a:solidFill>
                <a:latin typeface="微软雅黑" pitchFamily="34" charset="-122"/>
                <a:ea typeface="微软雅黑" pitchFamily="34" charset="-122"/>
              </a:rPr>
              <a:t>有限公司</a:t>
            </a:r>
          </a:p>
        </p:txBody>
      </p:sp>
      <p:sp>
        <p:nvSpPr>
          <p:cNvPr id="6" name="Line 58"/>
          <p:cNvSpPr>
            <a:spLocks noChangeShapeType="1"/>
          </p:cNvSpPr>
          <p:nvPr/>
        </p:nvSpPr>
        <p:spPr bwMode="auto">
          <a:xfrm>
            <a:off x="395312" y="4786313"/>
            <a:ext cx="8340725" cy="0"/>
          </a:xfrm>
          <a:prstGeom prst="line">
            <a:avLst/>
          </a:prstGeom>
          <a:noFill/>
          <a:ln w="9525">
            <a:solidFill>
              <a:srgbClr val="808080"/>
            </a:solidFill>
            <a:round/>
            <a:headEnd/>
            <a:tailEnd/>
          </a:ln>
          <a:effectLst/>
        </p:spPr>
        <p:txBody>
          <a:bodyPr lIns="91404" tIns="45702" rIns="91404" bIns="45702"/>
          <a:lstStyle/>
          <a:p>
            <a:pPr>
              <a:defRPr/>
            </a:pPr>
            <a:endParaRPr lang="zh-CN" altLang="en-US" sz="2000">
              <a:solidFill>
                <a:srgbClr val="000000"/>
              </a:solidFill>
              <a:latin typeface="宋体" pitchFamily="2" charset="-122"/>
            </a:endParaRPr>
          </a:p>
        </p:txBody>
      </p:sp>
      <p:sp>
        <p:nvSpPr>
          <p:cNvPr id="7" name="Rectangle 59"/>
          <p:cNvSpPr>
            <a:spLocks noChangeArrowheads="1"/>
          </p:cNvSpPr>
          <p:nvPr/>
        </p:nvSpPr>
        <p:spPr bwMode="auto">
          <a:xfrm>
            <a:off x="8315325" y="4839892"/>
            <a:ext cx="577850" cy="208359"/>
          </a:xfrm>
          <a:prstGeom prst="rect">
            <a:avLst/>
          </a:prstGeom>
          <a:noFill/>
          <a:ln w="9525">
            <a:noFill/>
            <a:miter lim="800000"/>
            <a:headEnd/>
            <a:tailEnd/>
          </a:ln>
          <a:effectLst/>
        </p:spPr>
        <p:txBody>
          <a:bodyPr lIns="91404" tIns="45702" rIns="91404" bIns="45702"/>
          <a:lstStyle/>
          <a:p>
            <a:pPr algn="ctr">
              <a:defRPr/>
            </a:pPr>
            <a:r>
              <a:rPr kumimoji="1" lang="en-US" altLang="zh-CN" sz="1200" b="1">
                <a:solidFill>
                  <a:srgbClr val="777777"/>
                </a:solidFill>
                <a:latin typeface="微软雅黑" pitchFamily="34" charset="-122"/>
              </a:rPr>
              <a:t>P</a:t>
            </a:r>
            <a:fld id="{AB12CECC-C3AE-4895-8410-0F7943B9FE22}" type="slidenum">
              <a:rPr kumimoji="1" lang="en-US" altLang="zh-TW" sz="1200" b="1">
                <a:solidFill>
                  <a:srgbClr val="777777"/>
                </a:solidFill>
                <a:latin typeface="微软雅黑" pitchFamily="34" charset="-122"/>
              </a:rPr>
              <a:pPr algn="ctr">
                <a:defRPr/>
              </a:pPr>
              <a:t>‹#›</a:t>
            </a:fld>
            <a:endParaRPr kumimoji="1" lang="en-US" altLang="zh-TW" sz="1200" b="1">
              <a:solidFill>
                <a:srgbClr val="777777"/>
              </a:solidFill>
              <a:latin typeface="微软雅黑" pitchFamily="34" charset="-122"/>
            </a:endParaRPr>
          </a:p>
        </p:txBody>
      </p:sp>
      <p:sp>
        <p:nvSpPr>
          <p:cNvPr id="2" name="Rectangle 2"/>
          <p:cNvSpPr>
            <a:spLocks noGrp="1" noChangeArrowheads="1"/>
          </p:cNvSpPr>
          <p:nvPr>
            <p:ph type="title"/>
          </p:nvPr>
        </p:nvSpPr>
        <p:spPr>
          <a:xfrm>
            <a:off x="685800" y="1597834"/>
            <a:ext cx="7772400" cy="1102519"/>
          </a:xfrm>
        </p:spPr>
        <p:txBody>
          <a:bodyPr/>
          <a:lstStyle>
            <a:lvl1pPr>
              <a:defRPr smtClean="0">
                <a:effectLst/>
              </a:defRPr>
            </a:lvl1pPr>
          </a:lstStyle>
          <a:p>
            <a:r>
              <a:rPr lang="zh-CN" altLang="en-US" smtClean="0"/>
              <a:t>单击此处编辑母版标题样式</a:t>
            </a:r>
          </a:p>
        </p:txBody>
      </p:sp>
      <p:sp>
        <p:nvSpPr>
          <p:cNvPr id="24580" name="Rectangle 3"/>
          <p:cNvSpPr>
            <a:spLocks noGrp="1" noChangeArrowheads="1"/>
          </p:cNvSpPr>
          <p:nvPr>
            <p:ph type="subTitle" idx="1"/>
          </p:nvPr>
        </p:nvSpPr>
        <p:spPr>
          <a:xfrm>
            <a:off x="1371600" y="2914650"/>
            <a:ext cx="6400800" cy="1314450"/>
          </a:xfrm>
        </p:spPr>
        <p:txBody>
          <a:bodyPr/>
          <a:lstStyle>
            <a:lvl1pPr marL="0" indent="0" algn="ctr">
              <a:buFont typeface="Wingdings" pitchFamily="2" charset="2"/>
              <a:buNone/>
              <a:defRPr smtClean="0"/>
            </a:lvl1pPr>
          </a:lstStyle>
          <a:p>
            <a:r>
              <a:rPr lang="zh-CN" altLang="en-US" smtClean="0"/>
              <a:t>单击此处编辑母版副标题样式</a:t>
            </a:r>
          </a:p>
        </p:txBody>
      </p:sp>
    </p:spTree>
    <p:extLst>
      <p:ext uri="{BB962C8B-B14F-4D97-AF65-F5344CB8AC3E}">
        <p14:creationId xmlns="" xmlns:p14="http://schemas.microsoft.com/office/powerpoint/2010/main" val="2252742030"/>
      </p:ext>
    </p:extLst>
  </p:cSld>
  <p:clrMapOvr>
    <a:masterClrMapping/>
  </p:clrMapOvr>
  <p:transition>
    <p:cu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 xmlns:p14="http://schemas.microsoft.com/office/powerpoint/2010/main" val="3084862265"/>
      </p:ext>
    </p:extLst>
  </p:cSld>
  <p:clrMapOvr>
    <a:masterClrMapping/>
  </p:clrMapOvr>
  <p:transition>
    <p:cu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lvl1pPr>
            <a:lvl2pPr marL="457018" indent="0">
              <a:buNone/>
              <a:defRPr sz="1800"/>
            </a:lvl2pPr>
            <a:lvl3pPr marL="914035" indent="0">
              <a:buNone/>
              <a:defRPr sz="1600"/>
            </a:lvl3pPr>
            <a:lvl4pPr marL="1371052" indent="0">
              <a:buNone/>
              <a:defRPr sz="1400"/>
            </a:lvl4pPr>
            <a:lvl5pPr marL="1828070" indent="0">
              <a:buNone/>
              <a:defRPr sz="1400"/>
            </a:lvl5pPr>
            <a:lvl6pPr marL="2285088" indent="0">
              <a:buNone/>
              <a:defRPr sz="1400"/>
            </a:lvl6pPr>
            <a:lvl7pPr marL="2742106" indent="0">
              <a:buNone/>
              <a:defRPr sz="1400"/>
            </a:lvl7pPr>
            <a:lvl8pPr marL="3199124" indent="0">
              <a:buNone/>
              <a:defRPr sz="1400"/>
            </a:lvl8pPr>
            <a:lvl9pPr marL="3656141" indent="0">
              <a:buNone/>
              <a:defRPr sz="1400"/>
            </a:lvl9pPr>
          </a:lstStyle>
          <a:p>
            <a:pPr lvl="0"/>
            <a:r>
              <a:rPr lang="zh-CN" altLang="en-US" smtClean="0"/>
              <a:t>单击此处编辑母版文本样式</a:t>
            </a:r>
          </a:p>
        </p:txBody>
      </p:sp>
    </p:spTree>
    <p:extLst>
      <p:ext uri="{BB962C8B-B14F-4D97-AF65-F5344CB8AC3E}">
        <p14:creationId xmlns="" xmlns:p14="http://schemas.microsoft.com/office/powerpoint/2010/main" val="347434778"/>
      </p:ext>
    </p:extLst>
  </p:cSld>
  <p:clrMapOvr>
    <a:masterClrMapping/>
  </p:clrMapOvr>
  <p:transition>
    <p:cu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95302" y="627462"/>
            <a:ext cx="4135437" cy="382547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83142" y="627462"/>
            <a:ext cx="4137025" cy="382547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 xmlns:p14="http://schemas.microsoft.com/office/powerpoint/2010/main" val="3407217491"/>
      </p:ext>
    </p:extLst>
  </p:cSld>
  <p:clrMapOvr>
    <a:masterClrMapping/>
  </p:clrMapOvr>
  <p:transition>
    <p:cu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018" indent="0">
              <a:buNone/>
              <a:defRPr sz="2000" b="1"/>
            </a:lvl2pPr>
            <a:lvl3pPr marL="914035" indent="0">
              <a:buNone/>
              <a:defRPr sz="1800" b="1"/>
            </a:lvl3pPr>
            <a:lvl4pPr marL="1371052" indent="0">
              <a:buNone/>
              <a:defRPr sz="1600" b="1"/>
            </a:lvl4pPr>
            <a:lvl5pPr marL="1828070" indent="0">
              <a:buNone/>
              <a:defRPr sz="1600" b="1"/>
            </a:lvl5pPr>
            <a:lvl6pPr marL="2285088" indent="0">
              <a:buNone/>
              <a:defRPr sz="1600" b="1"/>
            </a:lvl6pPr>
            <a:lvl7pPr marL="2742106" indent="0">
              <a:buNone/>
              <a:defRPr sz="1600" b="1"/>
            </a:lvl7pPr>
            <a:lvl8pPr marL="3199124" indent="0">
              <a:buNone/>
              <a:defRPr sz="1600" b="1"/>
            </a:lvl8pPr>
            <a:lvl9pPr marL="3656141"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33" y="1151335"/>
            <a:ext cx="4041775" cy="479822"/>
          </a:xfrm>
        </p:spPr>
        <p:txBody>
          <a:bodyPr anchor="b"/>
          <a:lstStyle>
            <a:lvl1pPr marL="0" indent="0">
              <a:buNone/>
              <a:defRPr sz="2400" b="1"/>
            </a:lvl1pPr>
            <a:lvl2pPr marL="457018" indent="0">
              <a:buNone/>
              <a:defRPr sz="2000" b="1"/>
            </a:lvl2pPr>
            <a:lvl3pPr marL="914035" indent="0">
              <a:buNone/>
              <a:defRPr sz="1800" b="1"/>
            </a:lvl3pPr>
            <a:lvl4pPr marL="1371052" indent="0">
              <a:buNone/>
              <a:defRPr sz="1600" b="1"/>
            </a:lvl4pPr>
            <a:lvl5pPr marL="1828070" indent="0">
              <a:buNone/>
              <a:defRPr sz="1600" b="1"/>
            </a:lvl5pPr>
            <a:lvl6pPr marL="2285088" indent="0">
              <a:buNone/>
              <a:defRPr sz="1600" b="1"/>
            </a:lvl6pPr>
            <a:lvl7pPr marL="2742106" indent="0">
              <a:buNone/>
              <a:defRPr sz="1600" b="1"/>
            </a:lvl7pPr>
            <a:lvl8pPr marL="3199124" indent="0">
              <a:buNone/>
              <a:defRPr sz="1600" b="1"/>
            </a:lvl8pPr>
            <a:lvl9pPr marL="3656141"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3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 xmlns:p14="http://schemas.microsoft.com/office/powerpoint/2010/main" val="2906854553"/>
      </p:ext>
    </p:extLst>
  </p:cSld>
  <p:clrMapOvr>
    <a:masterClrMapping/>
  </p:clrMapOvr>
  <p:transition>
    <p:cu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 xmlns:p14="http://schemas.microsoft.com/office/powerpoint/2010/main" val="1288051089"/>
      </p:ext>
    </p:extLst>
  </p:cSld>
  <p:clrMapOvr>
    <a:masterClrMapping/>
  </p:clrMapOvr>
  <p:transition>
    <p:cu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268073584"/>
      </p:ext>
    </p:extLst>
  </p:cSld>
  <p:clrMapOvr>
    <a:masterClrMapping/>
  </p:clrMapOvr>
  <p:transition>
    <p:cut/>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19"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19" y="1076341"/>
            <a:ext cx="3008313" cy="3518297"/>
          </a:xfrm>
        </p:spPr>
        <p:txBody>
          <a:bodyPr/>
          <a:lstStyle>
            <a:lvl1pPr marL="0" indent="0">
              <a:buNone/>
              <a:defRPr sz="1400"/>
            </a:lvl1pPr>
            <a:lvl2pPr marL="457018" indent="0">
              <a:buNone/>
              <a:defRPr sz="1200"/>
            </a:lvl2pPr>
            <a:lvl3pPr marL="914035" indent="0">
              <a:buNone/>
              <a:defRPr sz="1000"/>
            </a:lvl3pPr>
            <a:lvl4pPr marL="1371052" indent="0">
              <a:buNone/>
              <a:defRPr sz="900"/>
            </a:lvl4pPr>
            <a:lvl5pPr marL="1828070" indent="0">
              <a:buNone/>
              <a:defRPr sz="900"/>
            </a:lvl5pPr>
            <a:lvl6pPr marL="2285088" indent="0">
              <a:buNone/>
              <a:defRPr sz="900"/>
            </a:lvl6pPr>
            <a:lvl7pPr marL="2742106" indent="0">
              <a:buNone/>
              <a:defRPr sz="900"/>
            </a:lvl7pPr>
            <a:lvl8pPr marL="3199124" indent="0">
              <a:buNone/>
              <a:defRPr sz="900"/>
            </a:lvl8pPr>
            <a:lvl9pPr marL="3656141" indent="0">
              <a:buNone/>
              <a:defRPr sz="900"/>
            </a:lvl9pPr>
          </a:lstStyle>
          <a:p>
            <a:pPr lvl="0"/>
            <a:r>
              <a:rPr lang="zh-CN" altLang="en-US" smtClean="0"/>
              <a:t>单击此处编辑母版文本样式</a:t>
            </a:r>
          </a:p>
        </p:txBody>
      </p:sp>
    </p:spTree>
    <p:extLst>
      <p:ext uri="{BB962C8B-B14F-4D97-AF65-F5344CB8AC3E}">
        <p14:creationId xmlns="" xmlns:p14="http://schemas.microsoft.com/office/powerpoint/2010/main" val="2755327624"/>
      </p:ext>
    </p:extLst>
  </p:cSld>
  <p:clrMapOvr>
    <a:masterClrMapping/>
  </p:clrMapOvr>
  <p:transition>
    <p:cut/>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018" indent="0">
              <a:buNone/>
              <a:defRPr sz="2800"/>
            </a:lvl2pPr>
            <a:lvl3pPr marL="914035" indent="0">
              <a:buNone/>
              <a:defRPr sz="2400"/>
            </a:lvl3pPr>
            <a:lvl4pPr marL="1371052" indent="0">
              <a:buNone/>
              <a:defRPr sz="2000"/>
            </a:lvl4pPr>
            <a:lvl5pPr marL="1828070" indent="0">
              <a:buNone/>
              <a:defRPr sz="2000"/>
            </a:lvl5pPr>
            <a:lvl6pPr marL="2285088" indent="0">
              <a:buNone/>
              <a:defRPr sz="2000"/>
            </a:lvl6pPr>
            <a:lvl7pPr marL="2742106" indent="0">
              <a:buNone/>
              <a:defRPr sz="2000"/>
            </a:lvl7pPr>
            <a:lvl8pPr marL="3199124" indent="0">
              <a:buNone/>
              <a:defRPr sz="2000"/>
            </a:lvl8pPr>
            <a:lvl9pPr marL="3656141"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4025516"/>
            <a:ext cx="5486400" cy="603647"/>
          </a:xfrm>
        </p:spPr>
        <p:txBody>
          <a:bodyPr/>
          <a:lstStyle>
            <a:lvl1pPr marL="0" indent="0">
              <a:buNone/>
              <a:defRPr sz="1400"/>
            </a:lvl1pPr>
            <a:lvl2pPr marL="457018" indent="0">
              <a:buNone/>
              <a:defRPr sz="1200"/>
            </a:lvl2pPr>
            <a:lvl3pPr marL="914035" indent="0">
              <a:buNone/>
              <a:defRPr sz="1000"/>
            </a:lvl3pPr>
            <a:lvl4pPr marL="1371052" indent="0">
              <a:buNone/>
              <a:defRPr sz="900"/>
            </a:lvl4pPr>
            <a:lvl5pPr marL="1828070" indent="0">
              <a:buNone/>
              <a:defRPr sz="900"/>
            </a:lvl5pPr>
            <a:lvl6pPr marL="2285088" indent="0">
              <a:buNone/>
              <a:defRPr sz="900"/>
            </a:lvl6pPr>
            <a:lvl7pPr marL="2742106" indent="0">
              <a:buNone/>
              <a:defRPr sz="900"/>
            </a:lvl7pPr>
            <a:lvl8pPr marL="3199124" indent="0">
              <a:buNone/>
              <a:defRPr sz="900"/>
            </a:lvl8pPr>
            <a:lvl9pPr marL="3656141" indent="0">
              <a:buNone/>
              <a:defRPr sz="900"/>
            </a:lvl9pPr>
          </a:lstStyle>
          <a:p>
            <a:pPr lvl="0"/>
            <a:r>
              <a:rPr lang="zh-CN" altLang="en-US" smtClean="0"/>
              <a:t>单击此处编辑母版文本样式</a:t>
            </a:r>
          </a:p>
        </p:txBody>
      </p:sp>
    </p:spTree>
    <p:extLst>
      <p:ext uri="{BB962C8B-B14F-4D97-AF65-F5344CB8AC3E}">
        <p14:creationId xmlns="" xmlns:p14="http://schemas.microsoft.com/office/powerpoint/2010/main" val="161688456"/>
      </p:ext>
    </p:extLst>
  </p:cSld>
  <p:clrMapOvr>
    <a:masterClrMapping/>
  </p:clrMapOvr>
  <p:transition>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8"/>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70"/>
            <a:ext cx="8363938" cy="20056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694306441"/>
      </p:ext>
    </p:extLst>
  </p:cSld>
  <p:clrMapOvr>
    <a:masterClrMapping/>
  </p:clrMapOvr>
  <p:transition>
    <p:cut/>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 xmlns:p14="http://schemas.microsoft.com/office/powerpoint/2010/main" val="3654996937"/>
      </p:ext>
    </p:extLst>
  </p:cSld>
  <p:clrMapOvr>
    <a:masterClrMapping/>
  </p:clrMapOvr>
  <p:transition>
    <p:cut/>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96092" y="33338"/>
            <a:ext cx="2124075" cy="44196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23859" y="33338"/>
            <a:ext cx="6219825" cy="44196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 xmlns:p14="http://schemas.microsoft.com/office/powerpoint/2010/main" val="3609737304"/>
      </p:ext>
    </p:extLst>
  </p:cSld>
  <p:clrMapOvr>
    <a:masterClrMapping/>
  </p:clrMapOvr>
  <p:transition>
    <p:cut/>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435769"/>
            <a:ext cx="8229600" cy="3429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928691"/>
            <a:ext cx="4038600" cy="366593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928693"/>
            <a:ext cx="4038600" cy="177522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2818213"/>
            <a:ext cx="4038600" cy="17764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 xmlns:p14="http://schemas.microsoft.com/office/powerpoint/2010/main" val="3364884649"/>
      </p:ext>
    </p:extLst>
  </p:cSld>
  <p:clrMapOvr>
    <a:masterClrMapping/>
  </p:clrMapOvr>
  <p:transition>
    <p:cut/>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14"/>
          <p:cNvPicPr>
            <a:picLocks noChangeAspect="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0" y="0"/>
            <a:ext cx="9147175" cy="5143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37"/>
          <p:cNvSpPr>
            <a:spLocks/>
          </p:cNvSpPr>
          <p:nvPr userDrawn="1"/>
        </p:nvSpPr>
        <p:spPr bwMode="auto">
          <a:xfrm>
            <a:off x="257175" y="4767263"/>
            <a:ext cx="2874963"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lstStyle/>
          <a:p>
            <a:r>
              <a:rPr lang="zh-CN" altLang="en-US" sz="900" smtClean="0">
                <a:solidFill>
                  <a:srgbClr val="4D4D4D"/>
                </a:solidFill>
                <a:latin typeface="微软雅黑" pitchFamily="34" charset="-122"/>
                <a:ea typeface="微软雅黑" pitchFamily="34" charset="-122"/>
                <a:sym typeface="Microsoft YaHei Bold"/>
              </a:rPr>
              <a:t>版权所有</a:t>
            </a:r>
            <a:r>
              <a:rPr lang="en-US" altLang="zh-CN" sz="900" smtClean="0">
                <a:solidFill>
                  <a:srgbClr val="4D4D4D"/>
                </a:solidFill>
                <a:latin typeface="微软雅黑" pitchFamily="34" charset="-122"/>
                <a:ea typeface="微软雅黑" pitchFamily="34" charset="-122"/>
                <a:sym typeface="Helvetica Neue"/>
              </a:rPr>
              <a:t>©1993-2012</a:t>
            </a:r>
            <a:r>
              <a:rPr lang="zh-CN" altLang="en-US" sz="900" smtClean="0">
                <a:solidFill>
                  <a:srgbClr val="4D4D4D"/>
                </a:solidFill>
                <a:latin typeface="微软雅黑" pitchFamily="34" charset="-122"/>
                <a:ea typeface="微软雅黑" pitchFamily="34" charset="-122"/>
                <a:sym typeface="Microsoft YaHei Bold"/>
              </a:rPr>
              <a:t>金蝶软件（中国）有限公司</a:t>
            </a:r>
          </a:p>
        </p:txBody>
      </p:sp>
      <p:sp>
        <p:nvSpPr>
          <p:cNvPr id="6" name="Text Box 2"/>
          <p:cNvSpPr txBox="1">
            <a:spLocks noChangeArrowheads="1"/>
          </p:cNvSpPr>
          <p:nvPr userDrawn="1"/>
        </p:nvSpPr>
        <p:spPr bwMode="auto">
          <a:xfrm>
            <a:off x="7558088" y="4843463"/>
            <a:ext cx="1622425" cy="249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74295" tIns="8890" rIns="74295" bIns="8890"/>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just" eaLnBrk="1" hangingPunct="1">
              <a:lnSpc>
                <a:spcPts val="1400"/>
              </a:lnSpc>
              <a:defRPr/>
            </a:pPr>
            <a:r>
              <a:rPr lang="zh-CN" altLang="en-US" sz="900" smtClean="0">
                <a:solidFill>
                  <a:srgbClr val="4D4D4D"/>
                </a:solidFill>
                <a:latin typeface="微软雅黑" pitchFamily="34" charset="-122"/>
                <a:ea typeface="微软雅黑" pitchFamily="34" charset="-122"/>
              </a:rPr>
              <a:t>④ 内部公开 请勿外传</a:t>
            </a:r>
            <a:endParaRPr lang="zh-CN" altLang="zh-CN" sz="900" smtClean="0">
              <a:solidFill>
                <a:srgbClr val="4D4D4D"/>
              </a:solidFill>
              <a:latin typeface="微软雅黑" pitchFamily="34" charset="-122"/>
              <a:ea typeface="微软雅黑" pitchFamily="34" charset="-122"/>
            </a:endParaRPr>
          </a:p>
        </p:txBody>
      </p:sp>
      <p:pic>
        <p:nvPicPr>
          <p:cNvPr id="7" name="图片 18" descr="20120325大品牌Logo.png"/>
          <p:cNvPicPr>
            <a:picLocks noChangeAspect="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6723063" y="442913"/>
            <a:ext cx="2025650" cy="503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8" name="组合 18"/>
          <p:cNvGrpSpPr>
            <a:grpSpLocks/>
          </p:cNvGrpSpPr>
          <p:nvPr userDrawn="1"/>
        </p:nvGrpSpPr>
        <p:grpSpPr bwMode="auto">
          <a:xfrm>
            <a:off x="144463" y="2320925"/>
            <a:ext cx="6372225" cy="3059113"/>
            <a:chOff x="395536" y="2897458"/>
            <a:chExt cx="4549883" cy="2184448"/>
          </a:xfrm>
        </p:grpSpPr>
        <p:pic>
          <p:nvPicPr>
            <p:cNvPr id="9" name="Picture 2" descr="C:\Users\yibo_wang\Desktop\素材\閲戣澏PPT姣嶇増瑙嗚鍏冪礌\灏忔柟鐮栦晶瑙嗗浘\PPT C-orange.png"/>
            <p:cNvPicPr>
              <a:picLocks noChangeAspect="1" noChangeArrowheads="1"/>
            </p:cNvPicPr>
            <p:nvPr userDrawn="1"/>
          </p:nvPicPr>
          <p:blipFill>
            <a:blip r:embed="rId4" cstate="print">
              <a:extLst>
                <a:ext uri="{28A0092B-C50C-407E-A947-70E740481C1C}">
                  <a14:useLocalDpi xmlns="" xmlns:a14="http://schemas.microsoft.com/office/drawing/2010/main" val="0"/>
                </a:ext>
              </a:extLst>
            </a:blip>
            <a:srcRect/>
            <a:stretch>
              <a:fillRect/>
            </a:stretch>
          </p:blipFill>
          <p:spPr bwMode="auto">
            <a:xfrm>
              <a:off x="395536" y="2897458"/>
              <a:ext cx="2122564" cy="21225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7" descr="K:\201203盛世确认可用输出\PPT\素材\玻璃砖素材\PPT C Lego.png"/>
            <p:cNvPicPr>
              <a:picLocks noChangeAspect="1" noChangeArrowheads="1"/>
            </p:cNvPicPr>
            <p:nvPr userDrawn="1"/>
          </p:nvPicPr>
          <p:blipFill>
            <a:blip r:embed="rId5" cstate="print">
              <a:extLst>
                <a:ext uri="{28A0092B-C50C-407E-A947-70E740481C1C}">
                  <a14:useLocalDpi xmlns="" xmlns:a14="http://schemas.microsoft.com/office/drawing/2010/main" val="0"/>
                </a:ext>
              </a:extLst>
            </a:blip>
            <a:srcRect l="33739"/>
            <a:stretch>
              <a:fillRect/>
            </a:stretch>
          </p:blipFill>
          <p:spPr bwMode="auto">
            <a:xfrm>
              <a:off x="1966894" y="2930672"/>
              <a:ext cx="2978525" cy="21512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2" name="标题 1"/>
          <p:cNvSpPr>
            <a:spLocks noGrp="1"/>
          </p:cNvSpPr>
          <p:nvPr>
            <p:ph type="ctrTitle"/>
          </p:nvPr>
        </p:nvSpPr>
        <p:spPr>
          <a:xfrm>
            <a:off x="760040" y="1206388"/>
            <a:ext cx="7772400" cy="857514"/>
          </a:xfrm>
        </p:spPr>
        <p:txBody>
          <a:bodyPr>
            <a:normAutofit/>
          </a:bodyPr>
          <a:lstStyle>
            <a:lvl1pPr algn="l">
              <a:defRPr lang="zh-CN" altLang="en-US" sz="3600" b="1" i="0" kern="1200" dirty="0">
                <a:solidFill>
                  <a:srgbClr val="00549A"/>
                </a:solidFill>
                <a:latin typeface="Arial Black" pitchFamily="34" charset="0"/>
                <a:ea typeface="微软雅黑" pitchFamily="34" charset="-122"/>
                <a:cs typeface="微软雅黑"/>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4945425" y="2312523"/>
            <a:ext cx="3587021" cy="1022626"/>
          </a:xfrm>
        </p:spPr>
        <p:txBody>
          <a:bodyPr>
            <a:normAutofit/>
          </a:bodyPr>
          <a:lstStyle>
            <a:lvl1pPr marL="342900" indent="-342900" algn="l" rtl="0" eaLnBrk="0" fontAlgn="base" hangingPunct="0">
              <a:spcBef>
                <a:spcPct val="20000"/>
              </a:spcBef>
              <a:spcAft>
                <a:spcPct val="0"/>
              </a:spcAft>
              <a:buClr>
                <a:srgbClr val="003399"/>
              </a:buClr>
              <a:buSzPct val="80000"/>
              <a:buFont typeface="Wingdings" pitchFamily="2" charset="2"/>
              <a:buNone/>
              <a:defRPr lang="zh-CN" altLang="en-US" sz="2000" kern="1200" dirty="0">
                <a:solidFill>
                  <a:schemeClr val="tx1"/>
                </a:solidFill>
                <a:latin typeface="黑体" pitchFamily="2" charset="-122"/>
                <a:ea typeface="微软雅黑" pitchFamily="34" charset="-122"/>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Tree>
    <p:extLst>
      <p:ext uri="{BB962C8B-B14F-4D97-AF65-F5344CB8AC3E}">
        <p14:creationId xmlns="" xmlns:p14="http://schemas.microsoft.com/office/powerpoint/2010/main" val="535894821"/>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741974"/>
            <a:ext cx="8424936" cy="3852651"/>
          </a:xfrm>
        </p:spPr>
        <p:txBody>
          <a:bodyPr>
            <a:normAutofit/>
          </a:bodyPr>
          <a:lstStyle>
            <a:lvl1pPr marL="342900" indent="-342900">
              <a:buSzPct val="100000"/>
              <a:buFontTx/>
              <a:buBlip>
                <a:blip r:embed="rId2"/>
              </a:buBlip>
              <a:defRPr sz="2000" b="0" i="0">
                <a:solidFill>
                  <a:schemeClr val="tx1">
                    <a:lumMod val="85000"/>
                    <a:lumOff val="15000"/>
                  </a:schemeClr>
                </a:solidFill>
                <a:latin typeface="微软雅黑"/>
                <a:ea typeface="微软雅黑"/>
                <a:cs typeface="微软雅黑"/>
              </a:defRPr>
            </a:lvl1pPr>
            <a:lvl2pPr>
              <a:defRPr sz="1800" b="0" i="0">
                <a:solidFill>
                  <a:schemeClr val="tx1">
                    <a:lumMod val="85000"/>
                    <a:lumOff val="15000"/>
                  </a:schemeClr>
                </a:solidFill>
                <a:latin typeface="微软雅黑"/>
                <a:ea typeface="微软雅黑"/>
                <a:cs typeface="微软雅黑"/>
              </a:defRPr>
            </a:lvl2pPr>
            <a:lvl3pPr>
              <a:defRPr sz="1600" b="0" i="0">
                <a:solidFill>
                  <a:schemeClr val="tx1">
                    <a:lumMod val="85000"/>
                    <a:lumOff val="15000"/>
                  </a:schemeClr>
                </a:solidFill>
                <a:latin typeface="微软雅黑"/>
                <a:ea typeface="微软雅黑"/>
                <a:cs typeface="微软雅黑"/>
              </a:defRPr>
            </a:lvl3pPr>
            <a:lvl4pPr>
              <a:defRPr sz="1400" b="0" i="0">
                <a:solidFill>
                  <a:schemeClr val="tx1">
                    <a:lumMod val="85000"/>
                    <a:lumOff val="15000"/>
                  </a:schemeClr>
                </a:solidFill>
                <a:latin typeface="微软雅黑"/>
                <a:ea typeface="微软雅黑"/>
                <a:cs typeface="微软雅黑"/>
              </a:defRPr>
            </a:lvl4pPr>
            <a:lvl5pPr>
              <a:defRPr sz="1400" b="0" i="0">
                <a:solidFill>
                  <a:schemeClr val="tx1">
                    <a:lumMod val="85000"/>
                    <a:lumOff val="15000"/>
                  </a:schemeClr>
                </a:solidFill>
                <a:latin typeface="微软雅黑"/>
                <a:ea typeface="微软雅黑"/>
                <a:cs typeface="微软雅黑"/>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2" name="标题 1"/>
          <p:cNvSpPr>
            <a:spLocks noGrp="1"/>
          </p:cNvSpPr>
          <p:nvPr>
            <p:ph type="title"/>
          </p:nvPr>
        </p:nvSpPr>
        <p:spPr>
          <a:xfrm>
            <a:off x="323533" y="2"/>
            <a:ext cx="7128197" cy="520095"/>
          </a:xfrm>
        </p:spPr>
        <p:txBody>
          <a:bodyPr>
            <a:normAutofit/>
          </a:bodyPr>
          <a:lstStyle>
            <a:lvl1pPr algn="l">
              <a:defRPr sz="2600" b="0" i="0">
                <a:latin typeface="微软雅黑"/>
                <a:ea typeface="微软雅黑"/>
                <a:cs typeface="微软雅黑"/>
              </a:defRPr>
            </a:lvl1pPr>
          </a:lstStyle>
          <a:p>
            <a:r>
              <a:rPr lang="zh-CN" altLang="en-US" dirty="0" smtClean="0"/>
              <a:t>单击此处编辑母版标题样式</a:t>
            </a:r>
            <a:endParaRPr lang="zh-CN" altLang="en-US" dirty="0"/>
          </a:p>
        </p:txBody>
      </p:sp>
    </p:spTree>
    <p:extLst>
      <p:ext uri="{BB962C8B-B14F-4D97-AF65-F5344CB8AC3E}">
        <p14:creationId xmlns="" xmlns:p14="http://schemas.microsoft.com/office/powerpoint/2010/main" val="2212657459"/>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pic>
        <p:nvPicPr>
          <p:cNvPr id="2" name="图片 14"/>
          <p:cNvPicPr>
            <a:picLocks noChangeAspect="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0" y="0"/>
            <a:ext cx="9147175" cy="5143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Rectangle 4"/>
          <p:cNvSpPr>
            <a:spLocks/>
          </p:cNvSpPr>
          <p:nvPr/>
        </p:nvSpPr>
        <p:spPr bwMode="auto">
          <a:xfrm>
            <a:off x="4521200" y="1436688"/>
            <a:ext cx="1811338" cy="738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spAutoFit/>
          </a:bodyPr>
          <a:lstStyle/>
          <a:p>
            <a:r>
              <a:rPr lang="en-US" altLang="zh-CN" sz="4800" smtClean="0">
                <a:solidFill>
                  <a:srgbClr val="404040"/>
                </a:solidFill>
                <a:latin typeface="Goudy Old Style" pitchFamily="18" charset="0"/>
                <a:ea typeface="Helvetica Neue UltraLight"/>
                <a:cs typeface="Helvetica Neue UltraLight"/>
                <a:sym typeface="Helvetica Neue UltraLight"/>
              </a:rPr>
              <a:t>Thanks</a:t>
            </a:r>
          </a:p>
        </p:txBody>
      </p:sp>
      <p:sp>
        <p:nvSpPr>
          <p:cNvPr id="4" name="Rectangle 5"/>
          <p:cNvSpPr>
            <a:spLocks/>
          </p:cNvSpPr>
          <p:nvPr/>
        </p:nvSpPr>
        <p:spPr bwMode="auto">
          <a:xfrm>
            <a:off x="4051300" y="2190750"/>
            <a:ext cx="1020763"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spAutoFit/>
          </a:bodyPr>
          <a:lstStyle/>
          <a:p>
            <a:r>
              <a:rPr lang="en-US" altLang="zh-CN" smtClean="0">
                <a:solidFill>
                  <a:srgbClr val="404040"/>
                </a:solidFill>
                <a:latin typeface="Arial Narrow" pitchFamily="34" charset="0"/>
                <a:sym typeface="Arial Narrow" pitchFamily="34" charset="0"/>
              </a:rPr>
              <a:t>terima kasih</a:t>
            </a:r>
          </a:p>
        </p:txBody>
      </p:sp>
      <p:sp>
        <p:nvSpPr>
          <p:cNvPr id="5" name="Rectangle 6"/>
          <p:cNvSpPr>
            <a:spLocks/>
          </p:cNvSpPr>
          <p:nvPr/>
        </p:nvSpPr>
        <p:spPr bwMode="auto">
          <a:xfrm>
            <a:off x="3492500" y="1276350"/>
            <a:ext cx="923925" cy="554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spAutoFit/>
          </a:bodyPr>
          <a:lstStyle/>
          <a:p>
            <a:r>
              <a:rPr lang="zh-CN" altLang="en-US" sz="3600" smtClean="0">
                <a:solidFill>
                  <a:srgbClr val="404040"/>
                </a:solidFill>
                <a:sym typeface="Arial" pitchFamily="34" charset="0"/>
              </a:rPr>
              <a:t>感謝</a:t>
            </a:r>
          </a:p>
        </p:txBody>
      </p:sp>
      <p:sp>
        <p:nvSpPr>
          <p:cNvPr id="6" name="Rectangle 7"/>
          <p:cNvSpPr>
            <a:spLocks/>
          </p:cNvSpPr>
          <p:nvPr/>
        </p:nvSpPr>
        <p:spPr bwMode="auto">
          <a:xfrm>
            <a:off x="5199063" y="2097088"/>
            <a:ext cx="1231900" cy="738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spAutoFit/>
          </a:bodyPr>
          <a:lstStyle/>
          <a:p>
            <a:r>
              <a:rPr lang="zh-CN" altLang="en-US" sz="4800" smtClean="0">
                <a:solidFill>
                  <a:srgbClr val="404040"/>
                </a:solidFill>
                <a:latin typeface="微软雅黑" pitchFamily="34" charset="-122"/>
                <a:ea typeface="微软雅黑" pitchFamily="34" charset="-122"/>
                <a:cs typeface="Microsoft YaHei Bold"/>
                <a:sym typeface="Microsoft YaHei Bold"/>
              </a:rPr>
              <a:t>谢谢</a:t>
            </a:r>
          </a:p>
        </p:txBody>
      </p:sp>
      <p:sp>
        <p:nvSpPr>
          <p:cNvPr id="7" name="Rectangle 8"/>
          <p:cNvSpPr>
            <a:spLocks/>
          </p:cNvSpPr>
          <p:nvPr/>
        </p:nvSpPr>
        <p:spPr bwMode="auto">
          <a:xfrm>
            <a:off x="5403850" y="1336675"/>
            <a:ext cx="1025525" cy="246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spAutoFit/>
          </a:bodyPr>
          <a:lstStyle/>
          <a:p>
            <a:r>
              <a:rPr lang="zh-CN" altLang="en-US" sz="1600" smtClean="0">
                <a:solidFill>
                  <a:srgbClr val="404040"/>
                </a:solidFill>
                <a:sym typeface="Arial" pitchFamily="34" charset="0"/>
              </a:rPr>
              <a:t>ありがとう</a:t>
            </a:r>
          </a:p>
        </p:txBody>
      </p:sp>
      <p:sp>
        <p:nvSpPr>
          <p:cNvPr id="8" name="Rectangle 9"/>
          <p:cNvSpPr>
            <a:spLocks/>
          </p:cNvSpPr>
          <p:nvPr/>
        </p:nvSpPr>
        <p:spPr bwMode="auto">
          <a:xfrm>
            <a:off x="3492500" y="1874838"/>
            <a:ext cx="8509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spAutoFit/>
          </a:bodyPr>
          <a:lstStyle/>
          <a:p>
            <a:r>
              <a:rPr lang="en-US" altLang="zh-CN" sz="2000" smtClean="0">
                <a:solidFill>
                  <a:srgbClr val="404040"/>
                </a:solidFill>
                <a:ea typeface="Thonburi"/>
                <a:cs typeface="Thonburi"/>
                <a:sym typeface="Arial" pitchFamily="34" charset="0"/>
              </a:rPr>
              <a:t>ขอบคุณ</a:t>
            </a:r>
          </a:p>
        </p:txBody>
      </p:sp>
      <p:sp>
        <p:nvSpPr>
          <p:cNvPr id="9" name="Rectangle 37"/>
          <p:cNvSpPr>
            <a:spLocks/>
          </p:cNvSpPr>
          <p:nvPr userDrawn="1"/>
        </p:nvSpPr>
        <p:spPr bwMode="auto">
          <a:xfrm>
            <a:off x="257175" y="4767263"/>
            <a:ext cx="2874963"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lstStyle/>
          <a:p>
            <a:r>
              <a:rPr lang="zh-CN" altLang="en-US" sz="900" smtClean="0">
                <a:solidFill>
                  <a:srgbClr val="4D4D4D"/>
                </a:solidFill>
                <a:latin typeface="微软雅黑" pitchFamily="34" charset="-122"/>
                <a:ea typeface="微软雅黑" pitchFamily="34" charset="-122"/>
                <a:sym typeface="Microsoft YaHei Bold"/>
              </a:rPr>
              <a:t>版权所有</a:t>
            </a:r>
            <a:r>
              <a:rPr lang="en-US" altLang="zh-CN" sz="900" smtClean="0">
                <a:solidFill>
                  <a:srgbClr val="4D4D4D"/>
                </a:solidFill>
                <a:latin typeface="微软雅黑" pitchFamily="34" charset="-122"/>
                <a:ea typeface="微软雅黑" pitchFamily="34" charset="-122"/>
                <a:sym typeface="Helvetica Neue"/>
              </a:rPr>
              <a:t>©1993-2012</a:t>
            </a:r>
            <a:r>
              <a:rPr lang="zh-CN" altLang="en-US" sz="900" smtClean="0">
                <a:solidFill>
                  <a:srgbClr val="4D4D4D"/>
                </a:solidFill>
                <a:latin typeface="微软雅黑" pitchFamily="34" charset="-122"/>
                <a:ea typeface="微软雅黑" pitchFamily="34" charset="-122"/>
                <a:sym typeface="Microsoft YaHei Bold"/>
              </a:rPr>
              <a:t>金蝶软件（中国）有限公司</a:t>
            </a:r>
          </a:p>
        </p:txBody>
      </p:sp>
      <p:pic>
        <p:nvPicPr>
          <p:cNvPr id="10" name="图片 25" descr="20120325大品牌Logo.png"/>
          <p:cNvPicPr>
            <a:picLocks noChangeAspect="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6723063" y="442913"/>
            <a:ext cx="2025650" cy="503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Text Box 2"/>
          <p:cNvSpPr txBox="1">
            <a:spLocks noChangeArrowheads="1"/>
          </p:cNvSpPr>
          <p:nvPr userDrawn="1"/>
        </p:nvSpPr>
        <p:spPr bwMode="auto">
          <a:xfrm>
            <a:off x="7558088" y="4843463"/>
            <a:ext cx="1622425" cy="249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74295" tIns="8890" rIns="74295" bIns="8890"/>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just" eaLnBrk="1" hangingPunct="1">
              <a:lnSpc>
                <a:spcPts val="1400"/>
              </a:lnSpc>
              <a:defRPr/>
            </a:pPr>
            <a:r>
              <a:rPr lang="zh-CN" altLang="en-US" sz="900" smtClean="0">
                <a:solidFill>
                  <a:srgbClr val="4D4D4D"/>
                </a:solidFill>
                <a:latin typeface="微软雅黑" pitchFamily="34" charset="-122"/>
                <a:ea typeface="微软雅黑" pitchFamily="34" charset="-122"/>
              </a:rPr>
              <a:t>④ 内部公开 请勿外传</a:t>
            </a:r>
            <a:endParaRPr lang="zh-CN" altLang="zh-CN" sz="900" smtClean="0">
              <a:solidFill>
                <a:srgbClr val="4D4D4D"/>
              </a:solidFill>
              <a:latin typeface="微软雅黑" pitchFamily="34" charset="-122"/>
              <a:ea typeface="微软雅黑" pitchFamily="34" charset="-122"/>
            </a:endParaRPr>
          </a:p>
        </p:txBody>
      </p:sp>
      <p:grpSp>
        <p:nvGrpSpPr>
          <p:cNvPr id="12" name="组合 24"/>
          <p:cNvGrpSpPr>
            <a:grpSpLocks/>
          </p:cNvGrpSpPr>
          <p:nvPr userDrawn="1"/>
        </p:nvGrpSpPr>
        <p:grpSpPr bwMode="auto">
          <a:xfrm>
            <a:off x="144463" y="2320925"/>
            <a:ext cx="6372225" cy="3059113"/>
            <a:chOff x="395536" y="2897458"/>
            <a:chExt cx="4549883" cy="2184448"/>
          </a:xfrm>
        </p:grpSpPr>
        <p:pic>
          <p:nvPicPr>
            <p:cNvPr id="13" name="Picture 2" descr="C:\Users\yibo_wang\Desktop\素材\閲戣澏PPT姣嶇増瑙嗚鍏冪礌\灏忔柟鐮栦晶瑙嗗浘\PPT C-orange.png"/>
            <p:cNvPicPr>
              <a:picLocks noChangeAspect="1" noChangeArrowheads="1"/>
            </p:cNvPicPr>
            <p:nvPr userDrawn="1"/>
          </p:nvPicPr>
          <p:blipFill>
            <a:blip r:embed="rId4" cstate="print">
              <a:extLst>
                <a:ext uri="{28A0092B-C50C-407E-A947-70E740481C1C}">
                  <a14:useLocalDpi xmlns="" xmlns:a14="http://schemas.microsoft.com/office/drawing/2010/main" val="0"/>
                </a:ext>
              </a:extLst>
            </a:blip>
            <a:srcRect/>
            <a:stretch>
              <a:fillRect/>
            </a:stretch>
          </p:blipFill>
          <p:spPr bwMode="auto">
            <a:xfrm>
              <a:off x="395536" y="2897458"/>
              <a:ext cx="2122564" cy="21225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7" descr="K:\201203盛世确认可用输出\PPT\素材\玻璃砖素材\PPT C Lego.png"/>
            <p:cNvPicPr>
              <a:picLocks noChangeAspect="1" noChangeArrowheads="1"/>
            </p:cNvPicPr>
            <p:nvPr userDrawn="1"/>
          </p:nvPicPr>
          <p:blipFill>
            <a:blip r:embed="rId5" cstate="print">
              <a:extLst>
                <a:ext uri="{28A0092B-C50C-407E-A947-70E740481C1C}">
                  <a14:useLocalDpi xmlns="" xmlns:a14="http://schemas.microsoft.com/office/drawing/2010/main" val="0"/>
                </a:ext>
              </a:extLst>
            </a:blip>
            <a:srcRect l="33739"/>
            <a:stretch>
              <a:fillRect/>
            </a:stretch>
          </p:blipFill>
          <p:spPr bwMode="auto">
            <a:xfrm>
              <a:off x="1966894" y="2930672"/>
              <a:ext cx="2978525" cy="21512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extLst>
      <p:ext uri="{BB962C8B-B14F-4D97-AF65-F5344CB8AC3E}">
        <p14:creationId xmlns="" xmlns:p14="http://schemas.microsoft.com/office/powerpoint/2010/main" val="1170216102"/>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5684749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95289" y="627460"/>
            <a:ext cx="4135437" cy="382547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83126" y="627460"/>
            <a:ext cx="4137025" cy="382547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 xmlns:p14="http://schemas.microsoft.com/office/powerpoint/2010/main" val="1798226156"/>
      </p:ext>
    </p:extLst>
  </p:cSld>
  <p:clrMapOvr>
    <a:masterClrMapping/>
  </p:clrMapOvr>
  <p:transition>
    <p:pull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7" name="标题占位符 1"/>
          <p:cNvSpPr>
            <a:spLocks noGrp="1"/>
          </p:cNvSpPr>
          <p:nvPr>
            <p:ph type="title" hasCustomPrompt="1"/>
          </p:nvPr>
        </p:nvSpPr>
        <p:spPr>
          <a:xfrm>
            <a:off x="35496" y="0"/>
            <a:ext cx="7211144" cy="576064"/>
          </a:xfrm>
          <a:prstGeom prst="rect">
            <a:avLst/>
          </a:prstGeom>
        </p:spPr>
        <p:txBody>
          <a:bodyPr vert="horz" lIns="91440" tIns="45720" rIns="91440" bIns="45720" rtlCol="0" anchor="ctr">
            <a:normAutofit/>
          </a:bodyPr>
          <a:lstStyle>
            <a:lvl1pPr algn="l">
              <a:defRPr>
                <a:solidFill>
                  <a:schemeClr val="tx1">
                    <a:lumMod val="65000"/>
                    <a:lumOff val="35000"/>
                  </a:schemeClr>
                </a:solidFill>
              </a:defRPr>
            </a:lvl1pPr>
          </a:lstStyle>
          <a:p>
            <a:r>
              <a:rPr lang="en-US" altLang="zh-CN" dirty="0" smtClean="0"/>
              <a:t>1.0 </a:t>
            </a:r>
            <a:r>
              <a:rPr lang="zh-CN" altLang="en-US" dirty="0" smtClean="0"/>
              <a:t>请输入标题</a:t>
            </a:r>
            <a:endParaRPr lang="zh-CN" altLang="en-US" dirty="0"/>
          </a:p>
        </p:txBody>
      </p:sp>
    </p:spTree>
    <p:extLst>
      <p:ext uri="{BB962C8B-B14F-4D97-AF65-F5344CB8AC3E}">
        <p14:creationId xmlns="" xmlns:p14="http://schemas.microsoft.com/office/powerpoint/2010/main" val="365169447"/>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仅标题">
    <p:spTree>
      <p:nvGrpSpPr>
        <p:cNvPr id="1" name=""/>
        <p:cNvGrpSpPr/>
        <p:nvPr/>
      </p:nvGrpSpPr>
      <p:grpSpPr>
        <a:xfrm>
          <a:off x="0" y="0"/>
          <a:ext cx="0" cy="0"/>
          <a:chOff x="0" y="0"/>
          <a:chExt cx="0" cy="0"/>
        </a:xfrm>
      </p:grpSpPr>
      <p:sp>
        <p:nvSpPr>
          <p:cNvPr id="7" name="标题占位符 1"/>
          <p:cNvSpPr>
            <a:spLocks noGrp="1"/>
          </p:cNvSpPr>
          <p:nvPr>
            <p:ph type="title" hasCustomPrompt="1"/>
          </p:nvPr>
        </p:nvSpPr>
        <p:spPr>
          <a:xfrm>
            <a:off x="0" y="0"/>
            <a:ext cx="7211144" cy="576064"/>
          </a:xfrm>
          <a:prstGeom prst="rect">
            <a:avLst/>
          </a:prstGeom>
        </p:spPr>
        <p:txBody>
          <a:bodyPr vert="horz" lIns="91440" tIns="45720" rIns="91440" bIns="45720" rtlCol="0" anchor="ctr">
            <a:normAutofit/>
          </a:bodyPr>
          <a:lstStyle>
            <a:lvl1pPr algn="l">
              <a:defRPr>
                <a:solidFill>
                  <a:schemeClr val="tx1">
                    <a:lumMod val="65000"/>
                    <a:lumOff val="35000"/>
                  </a:schemeClr>
                </a:solidFill>
              </a:defRPr>
            </a:lvl1pPr>
          </a:lstStyle>
          <a:p>
            <a:r>
              <a:rPr lang="en-US" altLang="zh-CN" dirty="0" smtClean="0"/>
              <a:t>3.0 </a:t>
            </a:r>
            <a:r>
              <a:rPr lang="zh-CN" altLang="en-US" dirty="0" smtClean="0"/>
              <a:t>请输入标题</a:t>
            </a:r>
            <a:endParaRPr lang="zh-CN" altLang="en-US" dirty="0"/>
          </a:p>
        </p:txBody>
      </p:sp>
    </p:spTree>
    <p:extLst>
      <p:ext uri="{BB962C8B-B14F-4D97-AF65-F5344CB8AC3E}">
        <p14:creationId xmlns="" xmlns:p14="http://schemas.microsoft.com/office/powerpoint/2010/main" val="352373103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cstate="print">
            <a:lum/>
            <a:extLst>
              <a:ext uri="{28A0092B-C50C-407E-A947-70E740481C1C}">
                <a14:useLocalDpi xmlns=""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8"/>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63"/>
            <a:ext cx="8363938" cy="2005677"/>
          </a:xfrm>
        </p:spPr>
        <p:txBody>
          <a:bodyPr/>
          <a:lstStyle>
            <a:lvl1pPr marL="460167" indent="-460167">
              <a:buFontTx/>
              <a:buBlip>
                <a:blip r:embed="rId3"/>
              </a:buBlip>
              <a:defRPr/>
            </a:lvl1pPr>
            <a:lvl2pPr marL="855278" indent="-395110">
              <a:buFontTx/>
              <a:buBlip>
                <a:blip r:embed="rId3"/>
              </a:buBlip>
              <a:defRPr/>
            </a:lvl2pPr>
            <a:lvl3pPr marL="1258322" indent="-403045">
              <a:buFontTx/>
              <a:buBlip>
                <a:blip r:embed="rId3"/>
              </a:buBlip>
              <a:defRPr/>
            </a:lvl3pPr>
            <a:lvl4pPr marL="1604241" indent="-345919">
              <a:buFontTx/>
              <a:buBlip>
                <a:blip r:embed="rId3"/>
              </a:buBlip>
              <a:defRPr/>
            </a:lvl4pPr>
            <a:lvl5pPr marL="1940640" indent="-336398">
              <a:buFontTx/>
              <a:buBlip>
                <a:blip r:embed="rId3"/>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486507184"/>
      </p:ext>
    </p:extLst>
  </p:cSld>
  <p:clrMapOvr>
    <a:masterClrMapping/>
  </p:clrMapOvr>
  <p:transition>
    <p:cut/>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p:txBody>
          <a:bodyPr/>
          <a:lstStyle/>
          <a:p>
            <a:fld id="{CF7BE859-18DA-AA47-857F-8A8E3938ED6C}" type="datetimeFigureOut">
              <a:rPr lang="zh-CN" altLang="en-US" smtClean="0">
                <a:solidFill>
                  <a:prstClr val="black">
                    <a:tint val="75000"/>
                  </a:prstClr>
                </a:solidFill>
              </a:rPr>
              <a:pPr/>
              <a:t>2018/8/16</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Rectangle 55"/>
          <p:cNvSpPr>
            <a:spLocks noChangeArrowheads="1"/>
          </p:cNvSpPr>
          <p:nvPr userDrawn="1"/>
        </p:nvSpPr>
        <p:spPr bwMode="auto">
          <a:xfrm>
            <a:off x="2987824" y="5329024"/>
            <a:ext cx="1185862" cy="2787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87798" tIns="43900" rIns="87798" bIns="43900"/>
          <a:lstStyle/>
          <a:p>
            <a:pPr defTabSz="877888">
              <a:lnSpc>
                <a:spcPct val="120000"/>
              </a:lnSpc>
              <a:buClr>
                <a:srgbClr val="EEECE1"/>
              </a:buClr>
              <a:buSzPct val="60000"/>
              <a:buFont typeface="Wingdings" charset="0"/>
              <a:buNone/>
            </a:pPr>
            <a:r>
              <a:rPr lang="zh-CN" altLang="en-US" sz="1200" dirty="0">
                <a:solidFill>
                  <a:prstClr val="white"/>
                </a:solidFill>
                <a:latin typeface="微软雅黑"/>
                <a:ea typeface="微软雅黑"/>
                <a:cs typeface="微软雅黑"/>
              </a:rPr>
              <a:t>配色参考方案：</a:t>
            </a:r>
          </a:p>
          <a:p>
            <a:pPr defTabSz="877888">
              <a:lnSpc>
                <a:spcPct val="120000"/>
              </a:lnSpc>
              <a:buClr>
                <a:srgbClr val="EEECE1"/>
              </a:buClr>
              <a:buSzPct val="60000"/>
              <a:buFont typeface="Wingdings" charset="0"/>
              <a:buNone/>
            </a:pPr>
            <a:r>
              <a:rPr lang="zh-CN" altLang="en-US" sz="1200" dirty="0">
                <a:solidFill>
                  <a:prstClr val="white"/>
                </a:solidFill>
                <a:latin typeface="微软雅黑"/>
                <a:ea typeface="微软雅黑"/>
                <a:cs typeface="微软雅黑"/>
              </a:rPr>
              <a:t>建议同一页面内不超过四种</a:t>
            </a:r>
            <a:r>
              <a:rPr lang="zh-CN" altLang="en-US" sz="1200" dirty="0" smtClean="0">
                <a:solidFill>
                  <a:prstClr val="white"/>
                </a:solidFill>
                <a:latin typeface="微软雅黑"/>
                <a:ea typeface="微软雅黑"/>
                <a:cs typeface="微软雅黑"/>
              </a:rPr>
              <a:t>颜色</a:t>
            </a:r>
            <a:r>
              <a:rPr lang="en-US" altLang="zh-CN" sz="1200" dirty="0" smtClean="0">
                <a:solidFill>
                  <a:prstClr val="white"/>
                </a:solidFill>
                <a:latin typeface="微软雅黑"/>
                <a:ea typeface="微软雅黑"/>
                <a:cs typeface="微软雅黑"/>
              </a:rPr>
              <a:t>:</a:t>
            </a:r>
            <a:endParaRPr lang="en-US" sz="1200" dirty="0">
              <a:solidFill>
                <a:prstClr val="white"/>
              </a:solidFill>
              <a:latin typeface="微软雅黑"/>
              <a:ea typeface="微软雅黑"/>
              <a:cs typeface="微软雅黑"/>
            </a:endParaRPr>
          </a:p>
          <a:p>
            <a:pPr defTabSz="877888">
              <a:lnSpc>
                <a:spcPct val="125000"/>
              </a:lnSpc>
              <a:buClr>
                <a:srgbClr val="EEECE1"/>
              </a:buClr>
              <a:buSzPct val="60000"/>
              <a:buFont typeface="Wingdings" charset="0"/>
              <a:buChar char="l"/>
            </a:pPr>
            <a:endParaRPr lang="en-US" sz="1200" dirty="0">
              <a:solidFill>
                <a:prstClr val="white"/>
              </a:solidFill>
              <a:latin typeface="微软雅黑"/>
              <a:ea typeface="微软雅黑"/>
              <a:cs typeface="微软雅黑"/>
            </a:endParaRPr>
          </a:p>
          <a:p>
            <a:pPr defTabSz="877888">
              <a:lnSpc>
                <a:spcPct val="125000"/>
              </a:lnSpc>
              <a:buClr>
                <a:srgbClr val="EEECE1"/>
              </a:buClr>
              <a:buSzPct val="60000"/>
              <a:buFont typeface="Wingdings" charset="0"/>
              <a:buChar char="l"/>
            </a:pPr>
            <a:endParaRPr lang="zh-CN" altLang="en-US" sz="1200" dirty="0">
              <a:solidFill>
                <a:prstClr val="white"/>
              </a:solidFill>
              <a:latin typeface="微软雅黑"/>
              <a:ea typeface="微软雅黑"/>
              <a:cs typeface="微软雅黑"/>
            </a:endParaRPr>
          </a:p>
        </p:txBody>
      </p:sp>
      <p:sp>
        <p:nvSpPr>
          <p:cNvPr id="6" name="Rectangle 56"/>
          <p:cNvSpPr>
            <a:spLocks noChangeArrowheads="1"/>
          </p:cNvSpPr>
          <p:nvPr userDrawn="1"/>
        </p:nvSpPr>
        <p:spPr bwMode="auto">
          <a:xfrm>
            <a:off x="0" y="5329024"/>
            <a:ext cx="3131840" cy="17792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87798" tIns="43900" rIns="87798" bIns="43900"/>
          <a:lstStyle/>
          <a:p>
            <a:pPr defTabSz="877888">
              <a:lnSpc>
                <a:spcPct val="125000"/>
              </a:lnSpc>
              <a:buClr>
                <a:srgbClr val="EEECE1"/>
              </a:buClr>
              <a:buSzPct val="60000"/>
              <a:buFont typeface="Wingdings" charset="0"/>
              <a:buNone/>
            </a:pPr>
            <a:r>
              <a:rPr lang="en-US" sz="1200" dirty="0" smtClean="0">
                <a:solidFill>
                  <a:prstClr val="white"/>
                </a:solidFill>
                <a:latin typeface="微软雅黑"/>
                <a:ea typeface="微软雅黑"/>
                <a:cs typeface="微软雅黑"/>
              </a:rPr>
              <a:t>中文标准字体：</a:t>
            </a:r>
          </a:p>
          <a:p>
            <a:pPr defTabSz="877888">
              <a:lnSpc>
                <a:spcPct val="125000"/>
              </a:lnSpc>
              <a:buClr>
                <a:srgbClr val="EEECE1"/>
              </a:buClr>
              <a:buSzPct val="60000"/>
              <a:buFont typeface="Wingdings" charset="0"/>
              <a:buNone/>
            </a:pPr>
            <a:r>
              <a:rPr lang="en-US" sz="1200" dirty="0" smtClean="0">
                <a:solidFill>
                  <a:prstClr val="white"/>
                </a:solidFill>
                <a:latin typeface="微软雅黑"/>
                <a:ea typeface="微软雅黑"/>
                <a:cs typeface="微软雅黑"/>
              </a:rPr>
              <a:t>微软雅黑</a:t>
            </a:r>
          </a:p>
          <a:p>
            <a:pPr defTabSz="877888">
              <a:lnSpc>
                <a:spcPct val="125000"/>
              </a:lnSpc>
              <a:buClr>
                <a:srgbClr val="EEECE1"/>
              </a:buClr>
              <a:buSzPct val="60000"/>
              <a:buFont typeface="Wingdings" charset="0"/>
              <a:buNone/>
            </a:pPr>
            <a:r>
              <a:rPr lang="en-US" sz="1200" dirty="0" smtClean="0">
                <a:solidFill>
                  <a:prstClr val="white"/>
                </a:solidFill>
                <a:latin typeface="微软雅黑"/>
                <a:ea typeface="微软雅黑"/>
                <a:cs typeface="微软雅黑"/>
              </a:rPr>
              <a:t>中文可用字体：</a:t>
            </a:r>
          </a:p>
          <a:p>
            <a:pPr defTabSz="877888">
              <a:lnSpc>
                <a:spcPct val="125000"/>
              </a:lnSpc>
              <a:buClr>
                <a:srgbClr val="EEECE1"/>
              </a:buClr>
              <a:buSzPct val="60000"/>
              <a:buFont typeface="Wingdings" charset="0"/>
              <a:buNone/>
            </a:pPr>
            <a:r>
              <a:rPr lang="en-US" sz="1200" dirty="0" err="1" smtClean="0">
                <a:solidFill>
                  <a:prstClr val="white"/>
                </a:solidFill>
                <a:latin typeface="微软雅黑"/>
                <a:ea typeface="微软雅黑"/>
                <a:cs typeface="微软雅黑"/>
              </a:rPr>
              <a:t>方正兰亭准黑</a:t>
            </a:r>
            <a:r>
              <a:rPr lang="en-US" sz="1200" dirty="0" smtClean="0">
                <a:solidFill>
                  <a:prstClr val="white"/>
                </a:solidFill>
                <a:latin typeface="微软雅黑"/>
                <a:ea typeface="微软雅黑"/>
                <a:cs typeface="微软雅黑"/>
              </a:rPr>
              <a:t>\</a:t>
            </a:r>
          </a:p>
          <a:p>
            <a:pPr defTabSz="877888">
              <a:lnSpc>
                <a:spcPct val="125000"/>
              </a:lnSpc>
              <a:buClr>
                <a:srgbClr val="EEECE1"/>
              </a:buClr>
              <a:buSzPct val="60000"/>
              <a:buFont typeface="Wingdings" charset="0"/>
              <a:buNone/>
            </a:pPr>
            <a:r>
              <a:rPr lang="en-US" sz="1200" dirty="0" err="1" smtClean="0">
                <a:solidFill>
                  <a:prstClr val="white"/>
                </a:solidFill>
                <a:latin typeface="微软雅黑"/>
                <a:ea typeface="微软雅黑"/>
                <a:cs typeface="微软雅黑"/>
              </a:rPr>
              <a:t>宋体</a:t>
            </a:r>
            <a:r>
              <a:rPr lang="en-US" sz="1200" dirty="0" smtClean="0">
                <a:solidFill>
                  <a:prstClr val="white"/>
                </a:solidFill>
                <a:latin typeface="微软雅黑"/>
                <a:ea typeface="微软雅黑"/>
                <a:cs typeface="微软雅黑"/>
              </a:rPr>
              <a:t>\</a:t>
            </a:r>
            <a:r>
              <a:rPr lang="en-US" sz="1200" dirty="0" err="1" smtClean="0">
                <a:solidFill>
                  <a:prstClr val="white"/>
                </a:solidFill>
                <a:latin typeface="微软雅黑"/>
                <a:ea typeface="微软雅黑"/>
                <a:cs typeface="微软雅黑"/>
              </a:rPr>
              <a:t>楷体</a:t>
            </a:r>
            <a:r>
              <a:rPr lang="en-US" sz="1200" dirty="0" smtClean="0">
                <a:solidFill>
                  <a:prstClr val="white"/>
                </a:solidFill>
                <a:latin typeface="微软雅黑"/>
                <a:ea typeface="微软雅黑"/>
                <a:cs typeface="微软雅黑"/>
              </a:rPr>
              <a:t>\</a:t>
            </a:r>
            <a:r>
              <a:rPr lang="en-US" sz="1200" dirty="0" err="1" smtClean="0">
                <a:solidFill>
                  <a:prstClr val="white"/>
                </a:solidFill>
                <a:latin typeface="微软雅黑"/>
                <a:ea typeface="微软雅黑"/>
                <a:cs typeface="微软雅黑"/>
              </a:rPr>
              <a:t>仿宋</a:t>
            </a:r>
            <a:r>
              <a:rPr lang="en-US" sz="1200" dirty="0" smtClean="0">
                <a:solidFill>
                  <a:prstClr val="white"/>
                </a:solidFill>
                <a:latin typeface="微软雅黑"/>
                <a:ea typeface="微软雅黑"/>
                <a:cs typeface="微软雅黑"/>
              </a:rPr>
              <a:t>\</a:t>
            </a:r>
            <a:r>
              <a:rPr lang="en-US" sz="1200" dirty="0" err="1" smtClean="0">
                <a:solidFill>
                  <a:prstClr val="white"/>
                </a:solidFill>
                <a:latin typeface="微软雅黑"/>
                <a:ea typeface="微软雅黑"/>
                <a:cs typeface="微软雅黑"/>
              </a:rPr>
              <a:t>黑体</a:t>
            </a:r>
            <a:endParaRPr lang="en-US" sz="1200" dirty="0" smtClean="0">
              <a:solidFill>
                <a:prstClr val="white"/>
              </a:solidFill>
              <a:latin typeface="微软雅黑"/>
              <a:ea typeface="微软雅黑"/>
              <a:cs typeface="微软雅黑"/>
            </a:endParaRPr>
          </a:p>
          <a:p>
            <a:pPr defTabSz="877888">
              <a:lnSpc>
                <a:spcPct val="125000"/>
              </a:lnSpc>
              <a:buClr>
                <a:srgbClr val="EEECE1"/>
              </a:buClr>
              <a:buSzPct val="60000"/>
              <a:buFont typeface="Wingdings" charset="0"/>
              <a:buNone/>
            </a:pPr>
            <a:endParaRPr lang="en-US" sz="1200" dirty="0" smtClean="0">
              <a:solidFill>
                <a:prstClr val="white"/>
              </a:solidFill>
              <a:latin typeface="微软雅黑"/>
              <a:ea typeface="微软雅黑"/>
              <a:cs typeface="微软雅黑"/>
            </a:endParaRPr>
          </a:p>
          <a:p>
            <a:pPr defTabSz="877888">
              <a:lnSpc>
                <a:spcPct val="125000"/>
              </a:lnSpc>
              <a:buClr>
                <a:srgbClr val="EEECE1"/>
              </a:buClr>
              <a:buSzPct val="60000"/>
              <a:buFont typeface="Wingdings" charset="0"/>
              <a:buNone/>
              <a:defRPr/>
            </a:pPr>
            <a:r>
              <a:rPr lang="en-US" altLang="zh-CN" sz="1200" dirty="0" err="1" smtClean="0">
                <a:solidFill>
                  <a:prstClr val="white"/>
                </a:solidFill>
                <a:latin typeface="微软雅黑"/>
                <a:ea typeface="微软雅黑"/>
                <a:cs typeface="微软雅黑"/>
              </a:rPr>
              <a:t>遵守国家版权法规</a:t>
            </a:r>
            <a:r>
              <a:rPr lang="en-US" altLang="zh-CN" sz="1200" dirty="0" smtClean="0">
                <a:solidFill>
                  <a:prstClr val="white"/>
                </a:solidFill>
                <a:latin typeface="微软雅黑"/>
                <a:ea typeface="微软雅黑"/>
                <a:cs typeface="微软雅黑"/>
              </a:rPr>
              <a:t>，</a:t>
            </a:r>
            <a:r>
              <a:rPr lang="zh-CN" altLang="en-US" sz="1200" dirty="0" smtClean="0">
                <a:solidFill>
                  <a:prstClr val="white"/>
                </a:solidFill>
                <a:latin typeface="微软雅黑"/>
                <a:ea typeface="微软雅黑"/>
                <a:cs typeface="微软雅黑"/>
              </a:rPr>
              <a:t>不得</a:t>
            </a:r>
            <a:r>
              <a:rPr lang="en-US" altLang="en-US" sz="1200" dirty="0" err="1" smtClean="0">
                <a:solidFill>
                  <a:prstClr val="white"/>
                </a:solidFill>
                <a:latin typeface="微软雅黑"/>
                <a:ea typeface="微软雅黑"/>
                <a:cs typeface="微软雅黑"/>
              </a:rPr>
              <a:t>使用非授权字体</a:t>
            </a:r>
            <a:endParaRPr lang="en-US" sz="1200" dirty="0" smtClean="0">
              <a:solidFill>
                <a:prstClr val="white"/>
              </a:solidFill>
              <a:latin typeface="微软雅黑"/>
              <a:ea typeface="微软雅黑"/>
              <a:cs typeface="微软雅黑"/>
            </a:endParaRPr>
          </a:p>
        </p:txBody>
      </p:sp>
      <p:graphicFrame>
        <p:nvGraphicFramePr>
          <p:cNvPr id="7" name="表格 6"/>
          <p:cNvGraphicFramePr>
            <a:graphicFrameLocks noGrp="1"/>
          </p:cNvGraphicFramePr>
          <p:nvPr userDrawn="1">
            <p:extLst>
              <p:ext uri="{D42A27DB-BD31-4B8C-83A1-F6EECF244321}">
                <p14:modId xmlns="" xmlns:p14="http://schemas.microsoft.com/office/powerpoint/2010/main" val="719512544"/>
              </p:ext>
            </p:extLst>
          </p:nvPr>
        </p:nvGraphicFramePr>
        <p:xfrm>
          <a:off x="4704916" y="5362963"/>
          <a:ext cx="4450832" cy="1159330"/>
        </p:xfrm>
        <a:graphic>
          <a:graphicData uri="http://schemas.openxmlformats.org/drawingml/2006/table">
            <a:tbl>
              <a:tblPr/>
              <a:tblGrid>
                <a:gridCol w="851049"/>
                <a:gridCol w="851049"/>
                <a:gridCol w="1247907"/>
                <a:gridCol w="1500827"/>
              </a:tblGrid>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标准色</a:t>
                      </a:r>
                    </a:p>
                  </a:txBody>
                  <a:tcPr marL="13103" marR="13103" marT="13103"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金蝶蓝</a:t>
                      </a:r>
                    </a:p>
                  </a:txBody>
                  <a:tcPr marL="13103" marR="13103" marT="13103"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bg1"/>
                          </a:solidFill>
                          <a:effectLst/>
                          <a:latin typeface="微软雅黑" pitchFamily="34" charset="-122"/>
                          <a:ea typeface="微软雅黑" pitchFamily="34" charset="-122"/>
                        </a:rPr>
                        <a:t>C:100</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M:60</a:t>
                      </a: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G:91</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B:172</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r>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辅助色</a:t>
                      </a:r>
                    </a:p>
                  </a:txBody>
                  <a:tcPr marL="13103" marR="13103" marT="1310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天蓝</a:t>
                      </a:r>
                    </a:p>
                  </a:txBody>
                  <a:tcPr marL="13103" marR="13103" marT="13103"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C:70</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G:185</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B:239</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辅助色</a:t>
                      </a:r>
                    </a:p>
                  </a:txBody>
                  <a:tcPr marL="13103" marR="13103" marT="1310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青</a:t>
                      </a:r>
                    </a:p>
                  </a:txBody>
                  <a:tcPr marL="13103" marR="13103" marT="13103"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bg1"/>
                          </a:solidFill>
                          <a:effectLst/>
                          <a:latin typeface="微软雅黑" pitchFamily="34" charset="-122"/>
                          <a:ea typeface="微软雅黑" pitchFamily="34" charset="-122"/>
                        </a:rPr>
                        <a:t>C:75</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Y:75</a:t>
                      </a: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R:19</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G:174</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B:103</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辅助色</a:t>
                      </a:r>
                    </a:p>
                  </a:txBody>
                  <a:tcPr marL="13103" marR="13103" marT="1310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橘</a:t>
                      </a:r>
                    </a:p>
                  </a:txBody>
                  <a:tcPr marL="13103" marR="13103" marT="13103"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bg1"/>
                          </a:solidFill>
                          <a:effectLst/>
                          <a:latin typeface="微软雅黑" pitchFamily="34" charset="-122"/>
                          <a:ea typeface="微软雅黑" pitchFamily="34" charset="-122"/>
                        </a:rPr>
                        <a:t>M:60</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Y:100</a:t>
                      </a: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R:240</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G:131</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辅助色</a:t>
                      </a:r>
                    </a:p>
                  </a:txBody>
                  <a:tcPr marL="13103" marR="13103" marT="1310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灰</a:t>
                      </a:r>
                    </a:p>
                  </a:txBody>
                  <a:tcPr marL="13103" marR="13103" marT="13103"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K:85</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R:76</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G:73</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B:72</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bl>
          </a:graphicData>
        </a:graphic>
      </p:graphicFrame>
      <p:pic>
        <p:nvPicPr>
          <p:cNvPr id="8" name="Picture 2" descr="C:\Users\han_lu\Desktop\201203盛世确认可用输出\PPT\素材\金蝶PPT母版视觉元素\金蝶LOGO色块表现\Untitled 2-01.png"/>
          <p:cNvPicPr>
            <a:picLocks noChangeAspect="1" noChangeArrowheads="1"/>
          </p:cNvPicPr>
          <p:nvPr userDrawn="1"/>
        </p:nvPicPr>
        <p:blipFill rotWithShape="1">
          <a:blip r:embed="rId2" cstate="screen">
            <a:extLst>
              <a:ext uri="{28A0092B-C50C-407E-A947-70E740481C1C}">
                <a14:useLocalDpi xmlns="" xmlns:a14="http://schemas.microsoft.com/office/drawing/2010/main"/>
              </a:ext>
            </a:extLst>
          </a:blip>
          <a:srcRect/>
          <a:stretch/>
        </p:blipFill>
        <p:spPr bwMode="auto">
          <a:xfrm>
            <a:off x="4644008" y="6091219"/>
            <a:ext cx="180000" cy="180000"/>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3" descr="C:\Users\han_lu\Desktop\201203盛世确认可用输出\PPT\素材\金蝶PPT母版视觉元素\金蝶LOGO色块表现\Untitled 2-02.png"/>
          <p:cNvPicPr>
            <a:picLocks noChangeAspect="1" noChangeArrowheads="1"/>
          </p:cNvPicPr>
          <p:nvPr userDrawn="1"/>
        </p:nvPicPr>
        <p:blipFill rotWithShape="1">
          <a:blip r:embed="rId3" cstate="screen">
            <a:extLst>
              <a:ext uri="{28A0092B-C50C-407E-A947-70E740481C1C}">
                <a14:useLocalDpi xmlns="" xmlns:a14="http://schemas.microsoft.com/office/drawing/2010/main"/>
              </a:ext>
            </a:extLst>
          </a:blip>
          <a:srcRect/>
          <a:stretch/>
        </p:blipFill>
        <p:spPr bwMode="auto">
          <a:xfrm>
            <a:off x="4644008" y="6315285"/>
            <a:ext cx="180000" cy="180000"/>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4" descr="C:\Users\han_lu\Desktop\201203盛世确认可用输出\PPT\素材\金蝶PPT母版视觉元素\金蝶LOGO色块表现\Untitled 2-03.png"/>
          <p:cNvPicPr>
            <a:picLocks noChangeAspect="1" noChangeArrowheads="1"/>
          </p:cNvPicPr>
          <p:nvPr userDrawn="1"/>
        </p:nvPicPr>
        <p:blipFill rotWithShape="1">
          <a:blip r:embed="rId4" cstate="screen">
            <a:extLst>
              <a:ext uri="{28A0092B-C50C-407E-A947-70E740481C1C}">
                <a14:useLocalDpi xmlns="" xmlns:a14="http://schemas.microsoft.com/office/drawing/2010/main"/>
              </a:ext>
            </a:extLst>
          </a:blip>
          <a:srcRect/>
          <a:stretch/>
        </p:blipFill>
        <p:spPr bwMode="auto">
          <a:xfrm>
            <a:off x="4644008" y="5419024"/>
            <a:ext cx="180000" cy="180000"/>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5" descr="C:\Users\han_lu\Desktop\201203盛世确认可用输出\PPT\素材\金蝶PPT母版视觉元素\金蝶LOGO色块表现\Untitled 2-04.png"/>
          <p:cNvPicPr>
            <a:picLocks noChangeAspect="1" noChangeArrowheads="1"/>
          </p:cNvPicPr>
          <p:nvPr userDrawn="1"/>
        </p:nvPicPr>
        <p:blipFill rotWithShape="1">
          <a:blip r:embed="rId5" cstate="screen">
            <a:extLst>
              <a:ext uri="{28A0092B-C50C-407E-A947-70E740481C1C}">
                <a14:useLocalDpi xmlns="" xmlns:a14="http://schemas.microsoft.com/office/drawing/2010/main"/>
              </a:ext>
            </a:extLst>
          </a:blip>
          <a:srcRect/>
          <a:stretch/>
        </p:blipFill>
        <p:spPr bwMode="auto">
          <a:xfrm>
            <a:off x="4644008" y="5867154"/>
            <a:ext cx="180000" cy="180000"/>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6" descr="C:\Users\han_lu\Desktop\201203盛世确认可用输出\PPT\素材\金蝶PPT母版视觉元素\金蝶LOGO色块表现\Untitled 2-05.png"/>
          <p:cNvPicPr>
            <a:picLocks noChangeAspect="1" noChangeArrowheads="1"/>
          </p:cNvPicPr>
          <p:nvPr userDrawn="1"/>
        </p:nvPicPr>
        <p:blipFill rotWithShape="1">
          <a:blip r:embed="rId6" cstate="screen">
            <a:extLst>
              <a:ext uri="{28A0092B-C50C-407E-A947-70E740481C1C}">
                <a14:useLocalDpi xmlns="" xmlns:a14="http://schemas.microsoft.com/office/drawing/2010/main"/>
              </a:ext>
            </a:extLst>
          </a:blip>
          <a:srcRect/>
          <a:stretch/>
        </p:blipFill>
        <p:spPr bwMode="auto">
          <a:xfrm>
            <a:off x="4644008" y="5643089"/>
            <a:ext cx="180000" cy="1800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47304252"/>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id-ID"/>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EB5C08A1-7713-47CE-97B4-863D833656A0}" type="datetimeFigureOut">
              <a:rPr lang="id-ID" smtClean="0">
                <a:solidFill>
                  <a:prstClr val="black">
                    <a:tint val="75000"/>
                  </a:prstClr>
                </a:solidFill>
              </a:rPr>
              <a:pPr/>
              <a:t>16/08/2018</a:t>
            </a:fld>
            <a:endParaRPr lang="id-ID">
              <a:solidFill>
                <a:prstClr val="black">
                  <a:tint val="75000"/>
                </a:prstClr>
              </a:solidFill>
            </a:endParaRPr>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id-ID">
              <a:solidFill>
                <a:prstClr val="black">
                  <a:tint val="75000"/>
                </a:prstClr>
              </a:solidFill>
            </a:endParaRPr>
          </a:p>
        </p:txBody>
      </p:sp>
      <p:sp>
        <p:nvSpPr>
          <p:cNvPr id="6" name="Slide Number Placeholder 5"/>
          <p:cNvSpPr>
            <a:spLocks noGrp="1"/>
          </p:cNvSpPr>
          <p:nvPr>
            <p:ph type="sldNum" sz="quarter" idx="12"/>
          </p:nvPr>
        </p:nvSpPr>
        <p:spPr>
          <a:xfrm>
            <a:off x="8143875" y="4767263"/>
            <a:ext cx="371475" cy="273844"/>
          </a:xfrm>
          <a:prstGeom prst="rect">
            <a:avLst/>
          </a:prstGeom>
        </p:spPr>
        <p:txBody>
          <a:bodyPr lIns="68580" tIns="34290" rIns="68580" bIns="34290"/>
          <a:lstStyle/>
          <a:p>
            <a:fld id="{BD3C9449-514E-4F2F-BDF6-E5528CC1E8B5}" type="slidenum">
              <a:rPr lang="id-ID" sz="2000" smtClean="0">
                <a:solidFill>
                  <a:prstClr val="black"/>
                </a:solidFill>
                <a:latin typeface="宋体" charset="-122"/>
                <a:ea typeface="宋体" charset="-122"/>
              </a:rPr>
              <a:pPr/>
              <a:t>‹#›</a:t>
            </a:fld>
            <a:endParaRPr lang="id-ID" sz="2000">
              <a:solidFill>
                <a:prstClr val="black"/>
              </a:solidFill>
              <a:latin typeface="宋体" charset="-122"/>
              <a:ea typeface="宋体" charset="-122"/>
            </a:endParaRPr>
          </a:p>
        </p:txBody>
      </p:sp>
    </p:spTree>
    <p:extLst>
      <p:ext uri="{BB962C8B-B14F-4D97-AF65-F5344CB8AC3E}">
        <p14:creationId xmlns="" xmlns:p14="http://schemas.microsoft.com/office/powerpoint/2010/main" val="261478055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085863"/>
            <a:ext cx="8363938" cy="2005677"/>
          </a:xfrm>
        </p:spPr>
        <p:txBody>
          <a:bodyPr/>
          <a:lstStyle>
            <a:lvl1pPr marL="460167" indent="-460167">
              <a:lnSpc>
                <a:spcPct val="90000"/>
              </a:lnSpc>
              <a:buFontTx/>
              <a:buBlip>
                <a:blip r:embed="rId2"/>
              </a:buBlip>
              <a:defRPr/>
            </a:lvl1pPr>
            <a:lvl2pPr marL="855278" indent="-395110">
              <a:lnSpc>
                <a:spcPct val="90000"/>
              </a:lnSpc>
              <a:buFontTx/>
              <a:buBlip>
                <a:blip r:embed="rId2"/>
              </a:buBlip>
              <a:defRPr/>
            </a:lvl2pPr>
            <a:lvl3pPr marL="1258322" indent="-403045">
              <a:lnSpc>
                <a:spcPct val="90000"/>
              </a:lnSpc>
              <a:buFontTx/>
              <a:buBlip>
                <a:blip r:embed="rId2"/>
              </a:buBlip>
              <a:defRPr/>
            </a:lvl3pPr>
            <a:lvl4pPr marL="1604241" indent="-345919">
              <a:lnSpc>
                <a:spcPct val="90000"/>
              </a:lnSpc>
              <a:buFontTx/>
              <a:buBlip>
                <a:blip r:embed="rId2"/>
              </a:buBlip>
              <a:defRPr/>
            </a:lvl4pPr>
            <a:lvl5pPr marL="1940640" indent="-336398">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1198500754"/>
      </p:ext>
    </p:extLst>
  </p:cSld>
  <p:clrMapOvr>
    <a:masterClrMapping/>
  </p:clrMapOvr>
  <p:transition>
    <p:cu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67"/>
            <a:ext cx="4115872" cy="2134431"/>
          </a:xfrm>
        </p:spPr>
        <p:txBody>
          <a:bodyPr/>
          <a:lstStyle>
            <a:lvl1pPr marL="339823" indent="-339823">
              <a:lnSpc>
                <a:spcPct val="90000"/>
              </a:lnSpc>
              <a:buFontTx/>
              <a:buBlip>
                <a:blip r:embed="rId2"/>
              </a:buBlip>
              <a:defRPr sz="2800"/>
            </a:lvl1pPr>
            <a:lvl2pPr marL="673035" indent="-325277">
              <a:lnSpc>
                <a:spcPct val="90000"/>
              </a:lnSpc>
              <a:buFontTx/>
              <a:buBlip>
                <a:blip r:embed="rId2"/>
              </a:buBlip>
              <a:defRPr sz="2400"/>
            </a:lvl2pPr>
            <a:lvl3pPr marL="953356" indent="-288254">
              <a:lnSpc>
                <a:spcPct val="90000"/>
              </a:lnSpc>
              <a:buFontTx/>
              <a:buBlip>
                <a:blip r:embed="rId2"/>
              </a:buBlip>
              <a:defRPr sz="2000"/>
            </a:lvl3pPr>
            <a:lvl4pPr marL="1227065" indent="-273709">
              <a:lnSpc>
                <a:spcPct val="90000"/>
              </a:lnSpc>
              <a:buFontTx/>
              <a:buBlip>
                <a:blip r:embed="rId2"/>
              </a:buBlip>
              <a:defRPr sz="1800"/>
            </a:lvl4pPr>
            <a:lvl5pPr marL="1515320" indent="-280321">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085867"/>
            <a:ext cx="4115872" cy="2134431"/>
          </a:xfrm>
        </p:spPr>
        <p:txBody>
          <a:bodyPr/>
          <a:lstStyle>
            <a:lvl1pPr marL="347758" indent="-347758">
              <a:lnSpc>
                <a:spcPct val="90000"/>
              </a:lnSpc>
              <a:buFontTx/>
              <a:buBlip>
                <a:blip r:embed="rId2"/>
              </a:buBlip>
              <a:defRPr sz="2800"/>
            </a:lvl1pPr>
            <a:lvl2pPr marL="673035" indent="-339823">
              <a:lnSpc>
                <a:spcPct val="90000"/>
              </a:lnSpc>
              <a:buFontTx/>
              <a:buBlip>
                <a:blip r:embed="rId2"/>
              </a:buBlip>
              <a:defRPr sz="2400"/>
            </a:lvl2pPr>
            <a:lvl3pPr marL="961289" indent="-302801">
              <a:lnSpc>
                <a:spcPct val="90000"/>
              </a:lnSpc>
              <a:buFontTx/>
              <a:buBlip>
                <a:blip r:embed="rId2"/>
              </a:buBlip>
              <a:defRPr sz="2000"/>
            </a:lvl3pPr>
            <a:lvl4pPr marL="1227065" indent="-265776">
              <a:lnSpc>
                <a:spcPct val="90000"/>
              </a:lnSpc>
              <a:buFontTx/>
              <a:buBlip>
                <a:blip r:embed="rId2"/>
              </a:buBlip>
              <a:defRPr sz="1800"/>
            </a:lvl4pPr>
            <a:lvl5pPr marL="1515320" indent="-273709">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535415962"/>
      </p:ext>
    </p:extLst>
  </p:cSld>
  <p:clrMapOvr>
    <a:masterClrMapping/>
  </p:clrMapOvr>
  <p:transition>
    <p:cu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619465"/>
            <a:ext cx="4115872" cy="698909"/>
          </a:xfrm>
        </p:spPr>
        <p:txBody>
          <a:bodyPr anchor="b"/>
          <a:lstStyle>
            <a:lvl1pPr marL="0" indent="0">
              <a:lnSpc>
                <a:spcPct val="90000"/>
              </a:lnSpc>
              <a:spcBef>
                <a:spcPts val="0"/>
              </a:spcBef>
              <a:buNone/>
              <a:defRPr sz="2500" b="1"/>
            </a:lvl1pPr>
            <a:lvl2pPr marL="456976" indent="0">
              <a:buNone/>
              <a:defRPr sz="2000" b="1"/>
            </a:lvl2pPr>
            <a:lvl3pPr marL="913952" indent="0">
              <a:buNone/>
              <a:defRPr sz="1800" b="1"/>
            </a:lvl3pPr>
            <a:lvl4pPr marL="1370928" indent="0">
              <a:buNone/>
              <a:defRPr sz="1600" b="1"/>
            </a:lvl4pPr>
            <a:lvl5pPr marL="1827904" indent="0">
              <a:buNone/>
              <a:defRPr sz="1600" b="1"/>
            </a:lvl5pPr>
            <a:lvl6pPr marL="2284880" indent="0">
              <a:buNone/>
              <a:defRPr sz="1600" b="1"/>
            </a:lvl6pPr>
            <a:lvl7pPr marL="2741856" indent="0">
              <a:buNone/>
              <a:defRPr sz="1600" b="1"/>
            </a:lvl7pPr>
            <a:lvl8pPr marL="3198832" indent="0">
              <a:buNone/>
              <a:defRPr sz="1600" b="1"/>
            </a:lvl8pPr>
            <a:lvl9pPr marL="36558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1" y="1600208"/>
            <a:ext cx="4114800" cy="1860253"/>
          </a:xfrm>
        </p:spPr>
        <p:txBody>
          <a:bodyPr/>
          <a:lstStyle>
            <a:lvl1pPr marL="281643" indent="-281643">
              <a:buFontTx/>
              <a:buBlip>
                <a:blip r:embed="rId2"/>
              </a:buBlip>
              <a:defRPr sz="2300"/>
            </a:lvl1pPr>
            <a:lvl2pPr marL="561965" indent="-265776">
              <a:buFontTx/>
              <a:buBlip>
                <a:blip r:embed="rId2"/>
              </a:buBlip>
              <a:defRPr sz="2000"/>
            </a:lvl2pPr>
            <a:lvl3pPr marL="813196" indent="-243297">
              <a:buFontTx/>
              <a:buBlip>
                <a:blip r:embed="rId2"/>
              </a:buBlip>
              <a:defRPr sz="1800"/>
            </a:lvl3pPr>
            <a:lvl4pPr marL="1049882" indent="-228753">
              <a:buFontTx/>
              <a:buBlip>
                <a:blip r:embed="rId2"/>
              </a:buBlip>
              <a:defRPr sz="1700"/>
            </a:lvl4pPr>
            <a:lvl5pPr marL="1278634" indent="-206274">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619465"/>
            <a:ext cx="4115872" cy="698909"/>
          </a:xfrm>
        </p:spPr>
        <p:txBody>
          <a:bodyPr anchor="b"/>
          <a:lstStyle>
            <a:lvl1pPr marL="0" indent="0">
              <a:lnSpc>
                <a:spcPct val="90000"/>
              </a:lnSpc>
              <a:spcBef>
                <a:spcPts val="0"/>
              </a:spcBef>
              <a:buNone/>
              <a:defRPr sz="2500" b="1"/>
            </a:lvl1pPr>
            <a:lvl2pPr marL="456976" indent="0">
              <a:buNone/>
              <a:defRPr sz="2000" b="1"/>
            </a:lvl2pPr>
            <a:lvl3pPr marL="913952" indent="0">
              <a:buNone/>
              <a:defRPr sz="1800" b="1"/>
            </a:lvl3pPr>
            <a:lvl4pPr marL="1370928" indent="0">
              <a:buNone/>
              <a:defRPr sz="1600" b="1"/>
            </a:lvl4pPr>
            <a:lvl5pPr marL="1827904" indent="0">
              <a:buNone/>
              <a:defRPr sz="1600" b="1"/>
            </a:lvl5pPr>
            <a:lvl6pPr marL="2284880" indent="0">
              <a:buNone/>
              <a:defRPr sz="1600" b="1"/>
            </a:lvl6pPr>
            <a:lvl7pPr marL="2741856" indent="0">
              <a:buNone/>
              <a:defRPr sz="1600" b="1"/>
            </a:lvl7pPr>
            <a:lvl8pPr marL="3198832" indent="0">
              <a:buNone/>
              <a:defRPr sz="1600" b="1"/>
            </a:lvl8pPr>
            <a:lvl9pPr marL="36558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2" y="1600208"/>
            <a:ext cx="4115872" cy="1860253"/>
          </a:xfrm>
        </p:spPr>
        <p:txBody>
          <a:bodyPr/>
          <a:lstStyle>
            <a:lvl1pPr marL="296188" indent="-296188">
              <a:buFontTx/>
              <a:buBlip>
                <a:blip r:embed="rId2"/>
              </a:buBlip>
              <a:defRPr sz="2300"/>
            </a:lvl1pPr>
            <a:lvl2pPr marL="569898" indent="-273709">
              <a:buFontTx/>
              <a:buBlip>
                <a:blip r:embed="rId2"/>
              </a:buBlip>
              <a:defRPr sz="2000"/>
            </a:lvl2pPr>
            <a:lvl3pPr marL="821129" indent="-244619">
              <a:buFontTx/>
              <a:buBlip>
                <a:blip r:embed="rId2"/>
              </a:buBlip>
              <a:defRPr sz="1800"/>
            </a:lvl3pPr>
            <a:lvl4pPr marL="1049882" indent="-236687">
              <a:buFontTx/>
              <a:buBlip>
                <a:blip r:embed="rId2"/>
              </a:buBlip>
              <a:defRPr sz="1700"/>
            </a:lvl4pPr>
            <a:lvl5pPr marL="1278634" indent="-220820">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3683072654"/>
      </p:ext>
    </p:extLst>
  </p:cSld>
  <p:clrMapOvr>
    <a:masterClrMapping/>
  </p:clrMapOvr>
  <p:transition>
    <p:cu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 xmlns:p14="http://schemas.microsoft.com/office/powerpoint/2010/main" val="3435256410"/>
      </p:ext>
    </p:extLst>
  </p:cSld>
  <p:clrMapOvr>
    <a:masterClrMapping/>
  </p:clrMapOvr>
  <p:transition>
    <p:cu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564526485"/>
      </p:ext>
    </p:extLst>
  </p:cSld>
  <p:clrMapOvr>
    <a:masterClrMapping/>
  </p:clrMapOvr>
  <p:transition>
    <p:cu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S Tag Slide">
    <p:spTree>
      <p:nvGrpSpPr>
        <p:cNvPr id="1" name=""/>
        <p:cNvGrpSpPr/>
        <p:nvPr/>
      </p:nvGrpSpPr>
      <p:grpSpPr>
        <a:xfrm>
          <a:off x="0" y="0"/>
          <a:ext cx="0" cy="0"/>
          <a:chOff x="0" y="0"/>
          <a:chExt cx="0" cy="0"/>
        </a:xfrm>
      </p:grpSpPr>
      <p:pic>
        <p:nvPicPr>
          <p:cNvPr id="12" name="Picture 3" descr="E:\Duotone_02.png"/>
          <p:cNvPicPr>
            <a:picLocks noChangeAspect="1" noChangeArrowheads="1"/>
          </p:cNvPicPr>
          <p:nvPr userDrawn="1"/>
        </p:nvPicPr>
        <p:blipFill rotWithShape="1">
          <a:blip r:embed="rId2" cstate="screen">
            <a:extLst>
              <a:ext uri="{28A0092B-C50C-407E-A947-70E740481C1C}">
                <a14:useLocalDpi xmlns="" xmlns:a14="http://schemas.microsoft.com/office/drawing/2010/main"/>
              </a:ext>
            </a:extLst>
          </a:blip>
          <a:srcRect/>
          <a:stretch/>
        </p:blipFill>
        <p:spPr bwMode="auto">
          <a:xfrm flipH="1">
            <a:off x="31" y="0"/>
            <a:ext cx="8753373" cy="514350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Picture Placeholder 3"/>
          <p:cNvSpPr>
            <a:spLocks noGrp="1"/>
          </p:cNvSpPr>
          <p:nvPr>
            <p:ph type="pic" sz="quarter" idx="10"/>
          </p:nvPr>
        </p:nvSpPr>
        <p:spPr>
          <a:xfrm>
            <a:off x="4539756" y="1456486"/>
            <a:ext cx="3086904" cy="894604"/>
          </a:xfrm>
        </p:spPr>
        <p:txBody>
          <a:bodyPr/>
          <a:lstStyle>
            <a:lvl1pPr marL="0" indent="0" algn="ctr">
              <a:buFont typeface="Arial" pitchFamily="34" charset="0"/>
              <a:buNone/>
              <a:defRPr/>
            </a:lvl1pPr>
          </a:lstStyle>
          <a:p>
            <a:r>
              <a:rPr lang="en-US" smtClean="0"/>
              <a:t>Click icon to add picture</a:t>
            </a:r>
            <a:endParaRPr lang="en-US" dirty="0"/>
          </a:p>
        </p:txBody>
      </p:sp>
      <p:grpSp>
        <p:nvGrpSpPr>
          <p:cNvPr id="5" name="Group 4"/>
          <p:cNvGrpSpPr/>
          <p:nvPr userDrawn="1"/>
        </p:nvGrpSpPr>
        <p:grpSpPr>
          <a:xfrm>
            <a:off x="659099" y="4227804"/>
            <a:ext cx="1702409" cy="741180"/>
            <a:chOff x="8941983" y="3690298"/>
            <a:chExt cx="2594343" cy="1129797"/>
          </a:xfrm>
          <a:effectLst>
            <a:reflection blurRad="6350" stA="11000" endPos="15000" dist="101600" dir="5400000" sy="-100000" algn="bl" rotWithShape="0"/>
          </a:effectLst>
        </p:grpSpPr>
        <p:sp>
          <p:nvSpPr>
            <p:cNvPr id="6" name="Rectangle 5"/>
            <p:cNvSpPr/>
            <p:nvPr/>
          </p:nvSpPr>
          <p:spPr bwMode="auto">
            <a:xfrm>
              <a:off x="8941983" y="4426691"/>
              <a:ext cx="2594343" cy="39340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defTabSz="913688"/>
              <a:endParaRPr lang="en-US" sz="2200" b="1" dirty="0">
                <a:gradFill>
                  <a:gsLst>
                    <a:gs pos="0">
                      <a:srgbClr val="FFFFFF"/>
                    </a:gs>
                    <a:gs pos="100000">
                      <a:srgbClr val="FFFFFF"/>
                    </a:gs>
                  </a:gsLst>
                  <a:lin ang="5400000" scaled="0"/>
                </a:gradFill>
                <a:latin typeface="Segoe Condensed" pitchFamily="34" charset="0"/>
              </a:endParaRPr>
            </a:p>
          </p:txBody>
        </p:sp>
        <p:pic>
          <p:nvPicPr>
            <p:cNvPr id="7" name="Picture 3" descr="\\SFP\Work\White_Whale\7-20753_TechEd_Keynote\Walk_In_Deck\Format\e_Keynote_Walkin_-_TechEd_NA_2011_2011415182315.jpeg"/>
            <p:cNvPicPr>
              <a:picLocks noChangeAspect="1" noChangeArrowheads="1"/>
            </p:cNvPicPr>
            <p:nvPr/>
          </p:nvPicPr>
          <p:blipFill rotWithShape="1">
            <a:blip r:embed="rId3" cstate="screen">
              <a:extLst>
                <a:ext uri="{28A0092B-C50C-407E-A947-70E740481C1C}">
                  <a14:useLocalDpi xmlns="" xmlns:a14="http://schemas.microsoft.com/office/drawing/2010/main"/>
                </a:ext>
              </a:extLst>
            </a:blip>
            <a:srcRect/>
            <a:stretch/>
          </p:blipFill>
          <p:spPr bwMode="auto">
            <a:xfrm>
              <a:off x="8943772" y="3690298"/>
              <a:ext cx="2589196" cy="744036"/>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8" name="TextBox 7"/>
          <p:cNvSpPr txBox="1"/>
          <p:nvPr userDrawn="1"/>
        </p:nvSpPr>
        <p:spPr>
          <a:xfrm>
            <a:off x="127521" y="118862"/>
            <a:ext cx="2339484" cy="4431983"/>
          </a:xfrm>
          <a:prstGeom prst="rect">
            <a:avLst/>
          </a:prstGeom>
          <a:noFill/>
        </p:spPr>
        <p:txBody>
          <a:bodyPr wrap="square" lIns="0" tIns="0" rIns="0" bIns="0" rtlCol="0">
            <a:spAutoFit/>
          </a:bodyPr>
          <a:lstStyle/>
          <a:p>
            <a:pPr defTabSz="913952" fontAlgn="auto">
              <a:spcBef>
                <a:spcPts val="0"/>
              </a:spcBef>
              <a:spcAft>
                <a:spcPts val="0"/>
              </a:spcAft>
            </a:pPr>
            <a:r>
              <a:rPr lang="en-US" sz="3600" b="1" dirty="0">
                <a:solidFill>
                  <a:srgbClr val="03C2F1">
                    <a:alpha val="99000"/>
                  </a:srgbClr>
                </a:solidFill>
                <a:latin typeface="Arial"/>
                <a:ea typeface="+mn-ea"/>
              </a:rPr>
              <a:t>Scan the Tag </a:t>
            </a:r>
            <a:r>
              <a:rPr lang="en-US" sz="3600" b="1" dirty="0">
                <a:solidFill>
                  <a:srgbClr val="FFC425">
                    <a:alpha val="99000"/>
                  </a:srgbClr>
                </a:solidFill>
                <a:latin typeface="Arial"/>
                <a:ea typeface="+mn-ea"/>
              </a:rPr>
              <a:t/>
            </a:r>
            <a:br>
              <a:rPr lang="en-US" sz="3600" b="1" dirty="0">
                <a:solidFill>
                  <a:srgbClr val="FFC425">
                    <a:alpha val="99000"/>
                  </a:srgbClr>
                </a:solidFill>
                <a:latin typeface="Arial"/>
                <a:ea typeface="+mn-ea"/>
              </a:rPr>
            </a:br>
            <a:r>
              <a:rPr lang="en-US" sz="3600" dirty="0">
                <a:solidFill>
                  <a:srgbClr val="000000">
                    <a:lumMod val="50000"/>
                    <a:lumOff val="50000"/>
                    <a:alpha val="99000"/>
                  </a:srgbClr>
                </a:solidFill>
                <a:latin typeface="Arial"/>
                <a:ea typeface="+mn-ea"/>
              </a:rPr>
              <a:t>to evaluate this session now on </a:t>
            </a:r>
            <a:r>
              <a:rPr lang="en-US" sz="3600" b="1" dirty="0" err="1">
                <a:solidFill>
                  <a:srgbClr val="03C2F1">
                    <a:alpha val="99000"/>
                  </a:srgbClr>
                </a:solidFill>
                <a:latin typeface="Arial"/>
                <a:ea typeface="+mn-ea"/>
              </a:rPr>
              <a:t>myTech•Ed</a:t>
            </a:r>
            <a:r>
              <a:rPr lang="en-US" sz="3600" b="1" dirty="0">
                <a:solidFill>
                  <a:srgbClr val="03C2F1">
                    <a:alpha val="99000"/>
                  </a:srgbClr>
                </a:solidFill>
                <a:latin typeface="Arial"/>
                <a:ea typeface="+mn-ea"/>
              </a:rPr>
              <a:t> Mobile</a:t>
            </a:r>
            <a:endParaRPr lang="en-US" sz="3600" b="1" dirty="0">
              <a:solidFill>
                <a:srgbClr val="F09A1F"/>
              </a:solidFill>
              <a:latin typeface="Arial"/>
              <a:ea typeface="+mn-ea"/>
            </a:endParaRPr>
          </a:p>
        </p:txBody>
      </p:sp>
      <p:sp>
        <p:nvSpPr>
          <p:cNvPr id="9" name="Isosceles Triangle 8"/>
          <p:cNvSpPr/>
          <p:nvPr userDrawn="1"/>
        </p:nvSpPr>
        <p:spPr bwMode="auto">
          <a:xfrm rot="16200000">
            <a:off x="2238094" y="2253292"/>
            <a:ext cx="3098491" cy="1504874"/>
          </a:xfrm>
          <a:prstGeom prst="triangle">
            <a:avLst>
              <a:gd name="adj" fmla="val 50000"/>
            </a:avLst>
          </a:prstGeom>
          <a:gradFill flip="none" rotWithShape="1">
            <a:gsLst>
              <a:gs pos="0">
                <a:schemeClr val="tx1">
                  <a:alpha val="0"/>
                </a:schemeClr>
              </a:gs>
              <a:gs pos="80000">
                <a:schemeClr val="tx1"/>
              </a:gs>
              <a:gs pos="100000">
                <a:schemeClr val="accent1">
                  <a:alpha val="72000"/>
                </a:schemeClr>
              </a:gs>
            </a:gsLst>
            <a:lin ang="162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395" tIns="45698" rIns="91395" bIns="45698" numCol="1" rtlCol="0" anchor="ctr" anchorCtr="0" compatLnSpc="1">
            <a:prstTxWarp prst="textNoShape">
              <a:avLst/>
            </a:prstTxWarp>
          </a:bodyPr>
          <a:lstStyle/>
          <a:p>
            <a:pPr algn="ctr" defTabSz="913688" fontAlgn="auto">
              <a:spcBef>
                <a:spcPts val="0"/>
              </a:spcBef>
              <a:spcAft>
                <a:spcPts val="0"/>
              </a:spcAft>
            </a:pPr>
            <a:endParaRPr lang="en-US" sz="2200" dirty="0">
              <a:solidFill>
                <a:srgbClr val="FFFFFF">
                  <a:alpha val="99000"/>
                </a:srgbClr>
              </a:solidFill>
            </a:endParaRPr>
          </a:p>
        </p:txBody>
      </p:sp>
      <p:pic>
        <p:nvPicPr>
          <p:cNvPr id="10" name="Picture 7" descr="\\adisvr2\Shared\ADI_Projects\Microsoft\MS_10-01098_SpeechTek_Template_&amp;_Slides\ADI_Art\Working_Art\winphone2.png"/>
          <p:cNvPicPr>
            <a:picLocks noChangeAspect="1" noChangeArrowheads="1"/>
          </p:cNvPicPr>
          <p:nvPr userDrawn="1"/>
        </p:nvPicPr>
        <p:blipFill>
          <a:blip r:embed="rId4" cstate="email">
            <a:extLst>
              <a:ext uri="{28A0092B-C50C-407E-A947-70E740481C1C}">
                <a14:useLocalDpi xmlns="" xmlns:a14="http://schemas.microsoft.com/office/drawing/2010/main"/>
              </a:ext>
            </a:extLst>
          </a:blip>
          <a:srcRect/>
          <a:stretch>
            <a:fillRect/>
          </a:stretch>
        </p:blipFill>
        <p:spPr bwMode="auto">
          <a:xfrm>
            <a:off x="2360918" y="2077243"/>
            <a:ext cx="1017755" cy="1981985"/>
          </a:xfrm>
          <a:prstGeom prst="rect">
            <a:avLst/>
          </a:prstGeom>
          <a:noFill/>
          <a:effectLst>
            <a:outerShdw blurRad="76200" dir="18900000" sy="23000" kx="-1200000" algn="bl" rotWithShape="0">
              <a:prstClr val="black">
                <a:alpha val="20000"/>
              </a:prstClr>
            </a:outerShdw>
          </a:effectLst>
          <a:extLst>
            <a:ext uri="{909E8E84-426E-40DD-AFC4-6F175D3DCCD1}">
              <a14:hiddenFill xmlns="" xmlns:a14="http://schemas.microsoft.com/office/drawing/2010/main">
                <a:solidFill>
                  <a:srgbClr val="FFFFFF"/>
                </a:solidFill>
              </a14:hiddenFill>
            </a:ext>
          </a:extLst>
        </p:spPr>
      </p:pic>
      <p:pic>
        <p:nvPicPr>
          <p:cNvPr id="11" name="Picture 10"/>
          <p:cNvPicPr>
            <a:picLocks noChangeAspect="1"/>
          </p:cNvPicPr>
          <p:nvPr userDrawn="1"/>
        </p:nvPicPr>
        <p:blipFill>
          <a:blip r:embed="rId5" cstate="screen">
            <a:extLst>
              <a:ext uri="{BEBA8EAE-BF5A-486C-A8C5-ECC9F3942E4B}">
                <a14:imgProps xmlns="" xmlns:a14="http://schemas.microsoft.com/office/drawing/2010/main">
                  <a14:imgLayer r:embed="rId6">
                    <a14:imgEffect>
                      <a14:brightnessContrast bright="100000"/>
                    </a14:imgEffect>
                  </a14:imgLayer>
                </a14:imgProps>
              </a:ext>
              <a:ext uri="{28A0092B-C50C-407E-A947-70E740481C1C}">
                <a14:useLocalDpi xmlns="" xmlns:a14="http://schemas.microsoft.com/office/drawing/2010/main"/>
              </a:ext>
            </a:extLst>
          </a:blip>
          <a:stretch>
            <a:fillRect/>
          </a:stretch>
        </p:blipFill>
        <p:spPr>
          <a:xfrm>
            <a:off x="6401699" y="372895"/>
            <a:ext cx="1703913" cy="608621"/>
          </a:xfrm>
          <a:prstGeom prst="rect">
            <a:avLst/>
          </a:prstGeom>
        </p:spPr>
      </p:pic>
    </p:spTree>
    <p:extLst>
      <p:ext uri="{BB962C8B-B14F-4D97-AF65-F5344CB8AC3E}">
        <p14:creationId xmlns="" xmlns:p14="http://schemas.microsoft.com/office/powerpoint/2010/main" val="1504345850"/>
      </p:ext>
    </p:extLst>
  </p:cSld>
  <p:clrMapOvr>
    <a:masterClrMapping/>
  </p:clrMapOvr>
  <p:transition>
    <p:cu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3.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image" Target="../media/image12.pn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image" Target="../media/image11.png"/><Relationship Id="rId5" Type="http://schemas.openxmlformats.org/officeDocument/2006/relationships/slideLayout" Target="../slideLayouts/slideLayout27.xml"/><Relationship Id="rId15" Type="http://schemas.openxmlformats.org/officeDocument/2006/relationships/image" Target="../media/image15.png"/><Relationship Id="rId10" Type="http://schemas.openxmlformats.org/officeDocument/2006/relationships/theme" Target="../theme/theme3.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1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8"/>
            <a:ext cx="8363938" cy="62068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68" y="1085864"/>
            <a:ext cx="8363937" cy="2005677"/>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图片 7"/>
          <p:cNvPicPr>
            <a:picLocks noChangeAspect="1"/>
          </p:cNvPicPr>
          <p:nvPr/>
        </p:nvPicPr>
        <p:blipFill>
          <a:blip r:embed="rId13" cstate="screen">
            <a:clrChange>
              <a:clrFrom>
                <a:srgbClr val="040404"/>
              </a:clrFrom>
              <a:clrTo>
                <a:srgbClr val="040404">
                  <a:alpha val="0"/>
                </a:srgbClr>
              </a:clrTo>
            </a:clrChange>
            <a:extLst>
              <a:ext uri="{28A0092B-C50C-407E-A947-70E740481C1C}">
                <a14:useLocalDpi xmlns="" xmlns:a14="http://schemas.microsoft.com/office/drawing/2010/main"/>
              </a:ext>
            </a:extLst>
          </a:blip>
          <a:stretch>
            <a:fillRect/>
          </a:stretch>
        </p:blipFill>
        <p:spPr>
          <a:xfrm>
            <a:off x="224117" y="4707658"/>
            <a:ext cx="2032000" cy="346895"/>
          </a:xfrm>
          <a:prstGeom prst="rect">
            <a:avLst/>
          </a:prstGeom>
        </p:spPr>
      </p:pic>
    </p:spTree>
    <p:extLst>
      <p:ext uri="{BB962C8B-B14F-4D97-AF65-F5344CB8AC3E}">
        <p14:creationId xmlns="" xmlns:p14="http://schemas.microsoft.com/office/powerpoint/2010/main" val="871990136"/>
      </p:ext>
    </p:extLst>
  </p:cSld>
  <p:clrMap bg1="dk1" tx1="lt1" bg2="dk2" tx2="lt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Lst>
  <p:transition>
    <p:cut/>
  </p:transition>
  <p:txStyles>
    <p:titleStyle>
      <a:lvl1pPr algn="l" defTabSz="913952"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167" indent="-460167" algn="l" defTabSz="913952" rtl="0" eaLnBrk="1" latinLnBrk="0" hangingPunct="1">
        <a:lnSpc>
          <a:spcPct val="90000"/>
        </a:lnSpc>
        <a:spcBef>
          <a:spcPct val="20000"/>
        </a:spcBef>
        <a:buSzPct val="90000"/>
        <a:buFontTx/>
        <a:buBlip>
          <a:blip r:embed="rId14"/>
        </a:buBlip>
        <a:defRPr sz="3200" kern="1200">
          <a:gradFill>
            <a:gsLst>
              <a:gs pos="0">
                <a:schemeClr val="tx1"/>
              </a:gs>
              <a:gs pos="86000">
                <a:schemeClr val="tx1"/>
              </a:gs>
            </a:gsLst>
            <a:lin ang="5400000" scaled="0"/>
          </a:gradFill>
          <a:latin typeface="+mn-lt"/>
          <a:ea typeface="+mn-ea"/>
          <a:cs typeface="+mn-cs"/>
        </a:defRPr>
      </a:lvl1pPr>
      <a:lvl2pPr marL="855278" indent="-395110" algn="l" defTabSz="913952" rtl="0" eaLnBrk="1" latinLnBrk="0" hangingPunct="1">
        <a:lnSpc>
          <a:spcPct val="90000"/>
        </a:lnSpc>
        <a:spcBef>
          <a:spcPct val="20000"/>
        </a:spcBef>
        <a:buSzPct val="90000"/>
        <a:buFontTx/>
        <a:buBlip>
          <a:blip r:embed="rId14"/>
        </a:buBlip>
        <a:defRPr sz="2800" kern="1200">
          <a:gradFill>
            <a:gsLst>
              <a:gs pos="0">
                <a:schemeClr val="tx1"/>
              </a:gs>
              <a:gs pos="86000">
                <a:schemeClr val="tx1"/>
              </a:gs>
            </a:gsLst>
            <a:lin ang="5400000" scaled="0"/>
          </a:gradFill>
          <a:latin typeface="+mn-lt"/>
          <a:ea typeface="+mn-ea"/>
          <a:cs typeface="+mn-cs"/>
        </a:defRPr>
      </a:lvl2pPr>
      <a:lvl3pPr marL="1258322" indent="-403045" algn="l" defTabSz="913952" rtl="0" eaLnBrk="1" latinLnBrk="0" hangingPunct="1">
        <a:lnSpc>
          <a:spcPct val="90000"/>
        </a:lnSpc>
        <a:spcBef>
          <a:spcPct val="20000"/>
        </a:spcBef>
        <a:buSzPct val="90000"/>
        <a:buFontTx/>
        <a:buBlip>
          <a:blip r:embed="rId14"/>
        </a:buBlip>
        <a:defRPr sz="2400" kern="1200">
          <a:gradFill>
            <a:gsLst>
              <a:gs pos="0">
                <a:schemeClr val="tx1"/>
              </a:gs>
              <a:gs pos="86000">
                <a:schemeClr val="tx1"/>
              </a:gs>
            </a:gsLst>
            <a:lin ang="5400000" scaled="0"/>
          </a:gradFill>
          <a:latin typeface="+mn-lt"/>
          <a:ea typeface="+mn-ea"/>
          <a:cs typeface="+mn-cs"/>
        </a:defRPr>
      </a:lvl3pPr>
      <a:lvl4pPr marL="1604241" indent="-345919" algn="l" defTabSz="913952" rtl="0" eaLnBrk="1" latinLnBrk="0" hangingPunct="1">
        <a:lnSpc>
          <a:spcPct val="90000"/>
        </a:lnSpc>
        <a:spcBef>
          <a:spcPct val="20000"/>
        </a:spcBef>
        <a:buSzPct val="90000"/>
        <a:buFontTx/>
        <a:buBlip>
          <a:blip r:embed="rId14"/>
        </a:buBlip>
        <a:defRPr sz="2000" kern="1200">
          <a:gradFill>
            <a:gsLst>
              <a:gs pos="0">
                <a:schemeClr val="tx1"/>
              </a:gs>
              <a:gs pos="86000">
                <a:schemeClr val="tx1"/>
              </a:gs>
            </a:gsLst>
            <a:lin ang="5400000" scaled="0"/>
          </a:gradFill>
          <a:latin typeface="+mn-lt"/>
          <a:ea typeface="+mn-ea"/>
          <a:cs typeface="+mn-cs"/>
        </a:defRPr>
      </a:lvl4pPr>
      <a:lvl5pPr marL="1940640" indent="-336398" algn="l" defTabSz="913952" rtl="0" eaLnBrk="1" latinLnBrk="0" hangingPunct="1">
        <a:lnSpc>
          <a:spcPct val="90000"/>
        </a:lnSpc>
        <a:spcBef>
          <a:spcPct val="20000"/>
        </a:spcBef>
        <a:buSzPct val="90000"/>
        <a:buFontTx/>
        <a:buBlip>
          <a:blip r:embed="rId14"/>
        </a:buBlip>
        <a:defRPr sz="2000" kern="1200">
          <a:gradFill>
            <a:gsLst>
              <a:gs pos="0">
                <a:schemeClr val="tx1"/>
              </a:gs>
              <a:gs pos="86000">
                <a:schemeClr val="tx1"/>
              </a:gs>
            </a:gsLst>
            <a:lin ang="5400000" scaled="0"/>
          </a:gradFill>
          <a:latin typeface="+mn-lt"/>
          <a:ea typeface="+mn-ea"/>
          <a:cs typeface="+mn-cs"/>
        </a:defRPr>
      </a:lvl5pPr>
      <a:lvl6pPr marL="2513368" indent="-228488" algn="l" defTabSz="9139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344" indent="-228488" algn="l" defTabSz="9139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320" indent="-228488" algn="l" defTabSz="9139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296" indent="-228488" algn="l" defTabSz="91395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52" rtl="0" eaLnBrk="1" latinLnBrk="0" hangingPunct="1">
        <a:defRPr sz="1800" kern="1200">
          <a:solidFill>
            <a:schemeClr val="tx1"/>
          </a:solidFill>
          <a:latin typeface="+mn-lt"/>
          <a:ea typeface="+mn-ea"/>
          <a:cs typeface="+mn-cs"/>
        </a:defRPr>
      </a:lvl1pPr>
      <a:lvl2pPr marL="456976" algn="l" defTabSz="913952" rtl="0" eaLnBrk="1" latinLnBrk="0" hangingPunct="1">
        <a:defRPr sz="1800" kern="1200">
          <a:solidFill>
            <a:schemeClr val="tx1"/>
          </a:solidFill>
          <a:latin typeface="+mn-lt"/>
          <a:ea typeface="+mn-ea"/>
          <a:cs typeface="+mn-cs"/>
        </a:defRPr>
      </a:lvl2pPr>
      <a:lvl3pPr marL="913952" algn="l" defTabSz="913952" rtl="0" eaLnBrk="1" latinLnBrk="0" hangingPunct="1">
        <a:defRPr sz="1800" kern="1200">
          <a:solidFill>
            <a:schemeClr val="tx1"/>
          </a:solidFill>
          <a:latin typeface="+mn-lt"/>
          <a:ea typeface="+mn-ea"/>
          <a:cs typeface="+mn-cs"/>
        </a:defRPr>
      </a:lvl3pPr>
      <a:lvl4pPr marL="1370928" algn="l" defTabSz="913952" rtl="0" eaLnBrk="1" latinLnBrk="0" hangingPunct="1">
        <a:defRPr sz="1800" kern="1200">
          <a:solidFill>
            <a:schemeClr val="tx1"/>
          </a:solidFill>
          <a:latin typeface="+mn-lt"/>
          <a:ea typeface="+mn-ea"/>
          <a:cs typeface="+mn-cs"/>
        </a:defRPr>
      </a:lvl4pPr>
      <a:lvl5pPr marL="1827904" algn="l" defTabSz="913952" rtl="0" eaLnBrk="1" latinLnBrk="0" hangingPunct="1">
        <a:defRPr sz="1800" kern="1200">
          <a:solidFill>
            <a:schemeClr val="tx1"/>
          </a:solidFill>
          <a:latin typeface="+mn-lt"/>
          <a:ea typeface="+mn-ea"/>
          <a:cs typeface="+mn-cs"/>
        </a:defRPr>
      </a:lvl5pPr>
      <a:lvl6pPr marL="2284880" algn="l" defTabSz="913952" rtl="0" eaLnBrk="1" latinLnBrk="0" hangingPunct="1">
        <a:defRPr sz="1800" kern="1200">
          <a:solidFill>
            <a:schemeClr val="tx1"/>
          </a:solidFill>
          <a:latin typeface="+mn-lt"/>
          <a:ea typeface="+mn-ea"/>
          <a:cs typeface="+mn-cs"/>
        </a:defRPr>
      </a:lvl6pPr>
      <a:lvl7pPr marL="2741856" algn="l" defTabSz="913952" rtl="0" eaLnBrk="1" latinLnBrk="0" hangingPunct="1">
        <a:defRPr sz="1800" kern="1200">
          <a:solidFill>
            <a:schemeClr val="tx1"/>
          </a:solidFill>
          <a:latin typeface="+mn-lt"/>
          <a:ea typeface="+mn-ea"/>
          <a:cs typeface="+mn-cs"/>
        </a:defRPr>
      </a:lvl7pPr>
      <a:lvl8pPr marL="3198832" algn="l" defTabSz="913952" rtl="0" eaLnBrk="1" latinLnBrk="0" hangingPunct="1">
        <a:defRPr sz="1800" kern="1200">
          <a:solidFill>
            <a:schemeClr val="tx1"/>
          </a:solidFill>
          <a:latin typeface="+mn-lt"/>
          <a:ea typeface="+mn-ea"/>
          <a:cs typeface="+mn-cs"/>
        </a:defRPr>
      </a:lvl8pPr>
      <a:lvl9pPr marL="3655809" algn="l" defTabSz="91395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bwMode="auto">
          <a:xfrm>
            <a:off x="323851" y="33339"/>
            <a:ext cx="7056438" cy="456010"/>
          </a:xfrm>
          <a:prstGeom prst="rect">
            <a:avLst/>
          </a:prstGeom>
          <a:noFill/>
          <a:ln w="9525">
            <a:noFill/>
            <a:miter lim="800000"/>
            <a:headEnd/>
            <a:tailEnd/>
          </a:ln>
          <a:effectLst/>
        </p:spPr>
        <p:txBody>
          <a:bodyPr vert="horz" wrap="square" lIns="91404" tIns="45702" rIns="91404" bIns="45702" numCol="1" anchor="ctr" anchorCtr="0" compatLnSpc="1">
            <a:prstTxWarp prst="textNoShape">
              <a:avLst/>
            </a:prstTxWarp>
          </a:bodyPr>
          <a:lstStyle/>
          <a:p>
            <a:pPr lvl="0"/>
            <a:r>
              <a:rPr lang="zh-CN" altLang="en-US" smtClean="0"/>
              <a:t>单击此处编辑母版标题样式</a:t>
            </a:r>
          </a:p>
        </p:txBody>
      </p:sp>
      <p:sp>
        <p:nvSpPr>
          <p:cNvPr id="1028" name="Rectangle 3"/>
          <p:cNvSpPr>
            <a:spLocks noGrp="1" noChangeArrowheads="1"/>
          </p:cNvSpPr>
          <p:nvPr>
            <p:ph type="body" idx="1"/>
          </p:nvPr>
        </p:nvSpPr>
        <p:spPr bwMode="auto">
          <a:xfrm>
            <a:off x="395288" y="627462"/>
            <a:ext cx="8424862" cy="3825478"/>
          </a:xfrm>
          <a:prstGeom prst="rect">
            <a:avLst/>
          </a:prstGeom>
          <a:noFill/>
          <a:ln w="9525">
            <a:noFill/>
            <a:miter lim="800000"/>
            <a:headEnd/>
            <a:tailEnd/>
          </a:ln>
        </p:spPr>
        <p:txBody>
          <a:bodyPr vert="horz" wrap="square" lIns="91404" tIns="45702" rIns="91404" bIns="4570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1082" name="Line 58"/>
          <p:cNvSpPr>
            <a:spLocks noChangeShapeType="1"/>
          </p:cNvSpPr>
          <p:nvPr/>
        </p:nvSpPr>
        <p:spPr bwMode="auto">
          <a:xfrm>
            <a:off x="395312" y="4786313"/>
            <a:ext cx="8340725" cy="0"/>
          </a:xfrm>
          <a:prstGeom prst="line">
            <a:avLst/>
          </a:prstGeom>
          <a:noFill/>
          <a:ln w="9525">
            <a:solidFill>
              <a:srgbClr val="808080"/>
            </a:solidFill>
            <a:round/>
            <a:headEnd/>
            <a:tailEnd/>
          </a:ln>
          <a:effectLst/>
        </p:spPr>
        <p:txBody>
          <a:bodyPr lIns="91404" tIns="45702" rIns="91404" bIns="45702"/>
          <a:lstStyle/>
          <a:p>
            <a:pPr>
              <a:defRPr/>
            </a:pPr>
            <a:endParaRPr lang="zh-CN" altLang="en-US" sz="2000">
              <a:solidFill>
                <a:srgbClr val="000000"/>
              </a:solidFill>
              <a:latin typeface="宋体" pitchFamily="2" charset="-122"/>
            </a:endParaRPr>
          </a:p>
        </p:txBody>
      </p:sp>
      <p:sp>
        <p:nvSpPr>
          <p:cNvPr id="1083" name="Rectangle 59"/>
          <p:cNvSpPr>
            <a:spLocks noChangeArrowheads="1"/>
          </p:cNvSpPr>
          <p:nvPr/>
        </p:nvSpPr>
        <p:spPr bwMode="auto">
          <a:xfrm>
            <a:off x="8315325" y="4839892"/>
            <a:ext cx="577850" cy="208359"/>
          </a:xfrm>
          <a:prstGeom prst="rect">
            <a:avLst/>
          </a:prstGeom>
          <a:noFill/>
          <a:ln w="9525">
            <a:noFill/>
            <a:miter lim="800000"/>
            <a:headEnd/>
            <a:tailEnd/>
          </a:ln>
          <a:effectLst/>
        </p:spPr>
        <p:txBody>
          <a:bodyPr lIns="91404" tIns="45702" rIns="91404" bIns="45702"/>
          <a:lstStyle/>
          <a:p>
            <a:pPr algn="ctr">
              <a:defRPr/>
            </a:pPr>
            <a:r>
              <a:rPr kumimoji="1" lang="en-US" altLang="zh-CN" sz="1200" b="1">
                <a:solidFill>
                  <a:srgbClr val="777777"/>
                </a:solidFill>
                <a:latin typeface="微软雅黑" pitchFamily="34" charset="-122"/>
              </a:rPr>
              <a:t>P</a:t>
            </a:r>
            <a:fld id="{12935F7E-E07F-48C0-9502-CBC8D6B15BD1}" type="slidenum">
              <a:rPr kumimoji="1" lang="en-US" altLang="zh-TW" sz="1200" b="1">
                <a:solidFill>
                  <a:srgbClr val="777777"/>
                </a:solidFill>
                <a:latin typeface="微软雅黑" pitchFamily="34" charset="-122"/>
              </a:rPr>
              <a:pPr algn="ctr">
                <a:defRPr/>
              </a:pPr>
              <a:t>‹#›</a:t>
            </a:fld>
            <a:endParaRPr kumimoji="1" lang="en-US" altLang="zh-TW" sz="1200" b="1">
              <a:solidFill>
                <a:srgbClr val="777777"/>
              </a:solidFill>
              <a:latin typeface="微软雅黑" pitchFamily="34" charset="-122"/>
            </a:endParaRPr>
          </a:p>
        </p:txBody>
      </p:sp>
      <p:sp>
        <p:nvSpPr>
          <p:cNvPr id="8" name="Text Box 57"/>
          <p:cNvSpPr txBox="1">
            <a:spLocks noChangeArrowheads="1"/>
          </p:cNvSpPr>
          <p:nvPr/>
        </p:nvSpPr>
        <p:spPr bwMode="auto">
          <a:xfrm>
            <a:off x="250825" y="4839901"/>
            <a:ext cx="3168650" cy="246185"/>
          </a:xfrm>
          <a:prstGeom prst="rect">
            <a:avLst/>
          </a:prstGeom>
          <a:noFill/>
          <a:ln w="9525" algn="ctr">
            <a:noFill/>
            <a:miter lim="800000"/>
            <a:headEnd/>
            <a:tailEnd/>
          </a:ln>
          <a:effectLst/>
        </p:spPr>
        <p:txBody>
          <a:bodyPr lIns="91404" tIns="45702" rIns="91404" bIns="45702">
            <a:spAutoFit/>
          </a:bodyPr>
          <a:lstStyle/>
          <a:p>
            <a:pPr>
              <a:defRPr/>
            </a:pPr>
            <a:r>
              <a:rPr lang="en-US" altLang="zh-CN" sz="1000" dirty="0">
                <a:solidFill>
                  <a:srgbClr val="777777"/>
                </a:solidFill>
                <a:latin typeface="微软雅黑" pitchFamily="34" charset="-122"/>
                <a:ea typeface="微软雅黑" pitchFamily="34" charset="-122"/>
              </a:rPr>
              <a:t> </a:t>
            </a:r>
            <a:r>
              <a:rPr lang="zh-CN" altLang="en-US" sz="1000" dirty="0">
                <a:solidFill>
                  <a:srgbClr val="777777"/>
                </a:solidFill>
                <a:latin typeface="微软雅黑" pitchFamily="34" charset="-122"/>
                <a:ea typeface="微软雅黑" pitchFamily="34" charset="-122"/>
              </a:rPr>
              <a:t>版权所有 </a:t>
            </a:r>
            <a:r>
              <a:rPr lang="en-US" altLang="zh-CN" sz="1000" dirty="0">
                <a:solidFill>
                  <a:srgbClr val="777777"/>
                </a:solidFill>
                <a:latin typeface="微软雅黑" pitchFamily="34" charset="-122"/>
                <a:ea typeface="微软雅黑" pitchFamily="34" charset="-122"/>
              </a:rPr>
              <a:t>©1993-2011 </a:t>
            </a:r>
            <a:r>
              <a:rPr lang="zh-CN" altLang="en-US" sz="1000" dirty="0">
                <a:solidFill>
                  <a:srgbClr val="777777"/>
                </a:solidFill>
                <a:latin typeface="微软雅黑" pitchFamily="34" charset="-122"/>
                <a:ea typeface="微软雅黑" pitchFamily="34" charset="-122"/>
              </a:rPr>
              <a:t>金蝶国际软件集团有限公司</a:t>
            </a:r>
          </a:p>
        </p:txBody>
      </p:sp>
    </p:spTree>
    <p:extLst>
      <p:ext uri="{BB962C8B-B14F-4D97-AF65-F5344CB8AC3E}">
        <p14:creationId xmlns="" xmlns:p14="http://schemas.microsoft.com/office/powerpoint/2010/main" val="2018877700"/>
      </p:ext>
    </p:extLst>
  </p:cSld>
  <p:clrMap bg1="lt1" tx1="dk1" bg2="lt2" tx2="dk2" accent1="accent1" accent2="accent2" accent3="accent3" accent4="accent4" accent5="accent5" accent6="accent6" hlink="hlink" folHlink="folHlink"/>
  <p:sldLayoutIdLst>
    <p:sldLayoutId id="2147484174" r:id="rId1"/>
    <p:sldLayoutId id="2147484175" r:id="rId2"/>
    <p:sldLayoutId id="2147484176" r:id="rId3"/>
    <p:sldLayoutId id="2147484177" r:id="rId4"/>
    <p:sldLayoutId id="2147484178" r:id="rId5"/>
    <p:sldLayoutId id="2147484179" r:id="rId6"/>
    <p:sldLayoutId id="2147484180" r:id="rId7"/>
    <p:sldLayoutId id="2147484181" r:id="rId8"/>
    <p:sldLayoutId id="2147484182" r:id="rId9"/>
    <p:sldLayoutId id="2147484183" r:id="rId10"/>
    <p:sldLayoutId id="2147484184" r:id="rId11"/>
    <p:sldLayoutId id="2147484185" r:id="rId12"/>
  </p:sldLayoutIdLst>
  <p:transition>
    <p:cut/>
  </p:transition>
  <p:timing>
    <p:tnLst>
      <p:par>
        <p:cTn id="1" dur="indefinite" restart="never" nodeType="tmRoot"/>
      </p:par>
    </p:tnLst>
  </p:timing>
  <p:txStyles>
    <p:titleStyle>
      <a:lvl1pPr algn="l" rtl="0" eaLnBrk="0" fontAlgn="base" hangingPunct="0">
        <a:spcBef>
          <a:spcPct val="0"/>
        </a:spcBef>
        <a:spcAft>
          <a:spcPct val="0"/>
        </a:spcAft>
        <a:defRPr sz="3200" b="1">
          <a:solidFill>
            <a:srgbClr val="00549A"/>
          </a:solidFill>
          <a:effectLst>
            <a:outerShdw blurRad="38100" dist="38100" dir="2700000" algn="tl">
              <a:srgbClr val="C0C0C0"/>
            </a:outerShdw>
          </a:effectLst>
          <a:latin typeface="+mj-lt"/>
          <a:ea typeface="微软雅黑" pitchFamily="34" charset="-122"/>
          <a:cs typeface="微软雅黑"/>
        </a:defRPr>
      </a:lvl1pPr>
      <a:lvl2pPr algn="l" rtl="0" eaLnBrk="0" fontAlgn="base" hangingPunct="0">
        <a:spcBef>
          <a:spcPct val="0"/>
        </a:spcBef>
        <a:spcAft>
          <a:spcPct val="0"/>
        </a:spcAft>
        <a:defRPr sz="3200" b="1">
          <a:solidFill>
            <a:srgbClr val="00549A"/>
          </a:solidFill>
          <a:effectLst>
            <a:outerShdw blurRad="38100" dist="38100" dir="2700000" algn="tl">
              <a:srgbClr val="C0C0C0"/>
            </a:outerShdw>
          </a:effectLst>
          <a:latin typeface="Arial" pitchFamily="34" charset="0"/>
          <a:ea typeface="微软雅黑" pitchFamily="34" charset="-122"/>
          <a:cs typeface="微软雅黑"/>
        </a:defRPr>
      </a:lvl2pPr>
      <a:lvl3pPr algn="l" rtl="0" eaLnBrk="0" fontAlgn="base" hangingPunct="0">
        <a:spcBef>
          <a:spcPct val="0"/>
        </a:spcBef>
        <a:spcAft>
          <a:spcPct val="0"/>
        </a:spcAft>
        <a:defRPr sz="3200" b="1">
          <a:solidFill>
            <a:srgbClr val="00549A"/>
          </a:solidFill>
          <a:effectLst>
            <a:outerShdw blurRad="38100" dist="38100" dir="2700000" algn="tl">
              <a:srgbClr val="C0C0C0"/>
            </a:outerShdw>
          </a:effectLst>
          <a:latin typeface="Arial" pitchFamily="34" charset="0"/>
          <a:ea typeface="微软雅黑" pitchFamily="34" charset="-122"/>
          <a:cs typeface="微软雅黑"/>
        </a:defRPr>
      </a:lvl3pPr>
      <a:lvl4pPr algn="l" rtl="0" eaLnBrk="0" fontAlgn="base" hangingPunct="0">
        <a:spcBef>
          <a:spcPct val="0"/>
        </a:spcBef>
        <a:spcAft>
          <a:spcPct val="0"/>
        </a:spcAft>
        <a:defRPr sz="3200" b="1">
          <a:solidFill>
            <a:srgbClr val="00549A"/>
          </a:solidFill>
          <a:effectLst>
            <a:outerShdw blurRad="38100" dist="38100" dir="2700000" algn="tl">
              <a:srgbClr val="C0C0C0"/>
            </a:outerShdw>
          </a:effectLst>
          <a:latin typeface="Arial" pitchFamily="34" charset="0"/>
          <a:ea typeface="微软雅黑" pitchFamily="34" charset="-122"/>
          <a:cs typeface="微软雅黑"/>
        </a:defRPr>
      </a:lvl4pPr>
      <a:lvl5pPr algn="l" rtl="0" eaLnBrk="0" fontAlgn="base" hangingPunct="0">
        <a:spcBef>
          <a:spcPct val="0"/>
        </a:spcBef>
        <a:spcAft>
          <a:spcPct val="0"/>
        </a:spcAft>
        <a:defRPr sz="3200" b="1">
          <a:solidFill>
            <a:srgbClr val="00549A"/>
          </a:solidFill>
          <a:effectLst>
            <a:outerShdw blurRad="38100" dist="38100" dir="2700000" algn="tl">
              <a:srgbClr val="C0C0C0"/>
            </a:outerShdw>
          </a:effectLst>
          <a:latin typeface="Arial" pitchFamily="34" charset="0"/>
          <a:ea typeface="微软雅黑" pitchFamily="34" charset="-122"/>
          <a:cs typeface="微软雅黑"/>
        </a:defRPr>
      </a:lvl5pPr>
      <a:lvl6pPr marL="457018" algn="l" rtl="0" fontAlgn="base">
        <a:spcBef>
          <a:spcPct val="0"/>
        </a:spcBef>
        <a:spcAft>
          <a:spcPct val="0"/>
        </a:spcAft>
        <a:defRPr sz="3200" b="1">
          <a:solidFill>
            <a:srgbClr val="00549A"/>
          </a:solidFill>
          <a:effectLst>
            <a:outerShdw blurRad="38100" dist="38100" dir="2700000" algn="tl">
              <a:srgbClr val="C0C0C0"/>
            </a:outerShdw>
          </a:effectLst>
          <a:latin typeface="Arial" pitchFamily="34" charset="0"/>
          <a:ea typeface="微软雅黑" pitchFamily="34" charset="-122"/>
        </a:defRPr>
      </a:lvl6pPr>
      <a:lvl7pPr marL="914035" algn="l" rtl="0" fontAlgn="base">
        <a:spcBef>
          <a:spcPct val="0"/>
        </a:spcBef>
        <a:spcAft>
          <a:spcPct val="0"/>
        </a:spcAft>
        <a:defRPr sz="3200" b="1">
          <a:solidFill>
            <a:srgbClr val="00549A"/>
          </a:solidFill>
          <a:effectLst>
            <a:outerShdw blurRad="38100" dist="38100" dir="2700000" algn="tl">
              <a:srgbClr val="C0C0C0"/>
            </a:outerShdw>
          </a:effectLst>
          <a:latin typeface="Arial" pitchFamily="34" charset="0"/>
          <a:ea typeface="微软雅黑" pitchFamily="34" charset="-122"/>
        </a:defRPr>
      </a:lvl7pPr>
      <a:lvl8pPr marL="1371052" algn="l" rtl="0" fontAlgn="base">
        <a:spcBef>
          <a:spcPct val="0"/>
        </a:spcBef>
        <a:spcAft>
          <a:spcPct val="0"/>
        </a:spcAft>
        <a:defRPr sz="3200" b="1">
          <a:solidFill>
            <a:srgbClr val="00549A"/>
          </a:solidFill>
          <a:effectLst>
            <a:outerShdw blurRad="38100" dist="38100" dir="2700000" algn="tl">
              <a:srgbClr val="C0C0C0"/>
            </a:outerShdw>
          </a:effectLst>
          <a:latin typeface="Arial" pitchFamily="34" charset="0"/>
          <a:ea typeface="微软雅黑" pitchFamily="34" charset="-122"/>
        </a:defRPr>
      </a:lvl8pPr>
      <a:lvl9pPr marL="1828070" algn="l" rtl="0" fontAlgn="base">
        <a:spcBef>
          <a:spcPct val="0"/>
        </a:spcBef>
        <a:spcAft>
          <a:spcPct val="0"/>
        </a:spcAft>
        <a:defRPr sz="3200" b="1">
          <a:solidFill>
            <a:srgbClr val="00549A"/>
          </a:solidFill>
          <a:effectLst>
            <a:outerShdw blurRad="38100" dist="38100" dir="2700000" algn="tl">
              <a:srgbClr val="C0C0C0"/>
            </a:outerShdw>
          </a:effectLst>
          <a:latin typeface="Arial" pitchFamily="34" charset="0"/>
          <a:ea typeface="微软雅黑" pitchFamily="34" charset="-122"/>
        </a:defRPr>
      </a:lvl9pPr>
    </p:titleStyle>
    <p:bodyStyle>
      <a:lvl1pPr marL="342764" indent="-342764" algn="l" rtl="0" eaLnBrk="0" fontAlgn="base" hangingPunct="0">
        <a:spcBef>
          <a:spcPct val="20000"/>
        </a:spcBef>
        <a:spcAft>
          <a:spcPct val="0"/>
        </a:spcAft>
        <a:buClr>
          <a:srgbClr val="003399"/>
        </a:buClr>
        <a:buSzPct val="80000"/>
        <a:buFont typeface="Wingdings" pitchFamily="2" charset="2"/>
        <a:buChar char="n"/>
        <a:defRPr sz="2800">
          <a:solidFill>
            <a:schemeClr val="tx1"/>
          </a:solidFill>
          <a:latin typeface="+mn-lt"/>
          <a:ea typeface="+mn-ea"/>
          <a:cs typeface="+mn-cs"/>
        </a:defRPr>
      </a:lvl1pPr>
      <a:lvl2pPr marL="742654" indent="-285636" algn="l" rtl="0" eaLnBrk="0" fontAlgn="base" hangingPunct="0">
        <a:spcBef>
          <a:spcPct val="20000"/>
        </a:spcBef>
        <a:spcAft>
          <a:spcPct val="0"/>
        </a:spcAft>
        <a:buClr>
          <a:srgbClr val="003399"/>
        </a:buClr>
        <a:buSzPct val="80000"/>
        <a:buFont typeface="Wingdings" pitchFamily="2" charset="2"/>
        <a:buChar char="n"/>
        <a:defRPr sz="2400">
          <a:solidFill>
            <a:schemeClr val="tx1"/>
          </a:solidFill>
          <a:latin typeface="+mn-lt"/>
          <a:ea typeface="+mn-ea"/>
          <a:cs typeface="+mn-cs"/>
        </a:defRPr>
      </a:lvl2pPr>
      <a:lvl3pPr marL="1142544" indent="-228509"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ea typeface="+mn-ea"/>
          <a:cs typeface="+mn-cs"/>
        </a:defRPr>
      </a:lvl3pPr>
      <a:lvl4pPr marL="1599562" indent="-228509" algn="l" rtl="0" eaLnBrk="0" fontAlgn="base" hangingPunct="0">
        <a:spcBef>
          <a:spcPct val="20000"/>
        </a:spcBef>
        <a:spcAft>
          <a:spcPct val="0"/>
        </a:spcAft>
        <a:buClr>
          <a:srgbClr val="E1B40C"/>
        </a:buClr>
        <a:buSzPct val="80000"/>
        <a:buFont typeface="Wingdings" pitchFamily="2" charset="2"/>
        <a:buChar char="–"/>
        <a:defRPr sz="2000">
          <a:solidFill>
            <a:schemeClr val="tx1"/>
          </a:solidFill>
          <a:latin typeface="+mn-lt"/>
          <a:ea typeface="黑体" pitchFamily="49" charset="-122"/>
          <a:cs typeface="+mn-cs"/>
        </a:defRPr>
      </a:lvl4pPr>
      <a:lvl5pPr marL="2056580" indent="-228509" algn="l" rtl="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mn-lt"/>
          <a:ea typeface="黑体" pitchFamily="49" charset="-122"/>
          <a:cs typeface="+mn-cs"/>
        </a:defRPr>
      </a:lvl5pPr>
      <a:lvl6pPr marL="2513598" indent="-228509" algn="l" rtl="0" fontAlgn="base">
        <a:spcBef>
          <a:spcPct val="20000"/>
        </a:spcBef>
        <a:spcAft>
          <a:spcPct val="0"/>
        </a:spcAft>
        <a:buClr>
          <a:srgbClr val="E1B40C"/>
        </a:buClr>
        <a:buSzPct val="80000"/>
        <a:buFont typeface="Wingdings" pitchFamily="2" charset="2"/>
        <a:buChar char="n"/>
        <a:defRPr sz="2000">
          <a:solidFill>
            <a:schemeClr val="tx1"/>
          </a:solidFill>
          <a:latin typeface="+mn-lt"/>
          <a:ea typeface="黑体" pitchFamily="49" charset="-122"/>
          <a:cs typeface="+mn-cs"/>
        </a:defRPr>
      </a:lvl6pPr>
      <a:lvl7pPr marL="2970615" indent="-228509" algn="l" rtl="0" fontAlgn="base">
        <a:spcBef>
          <a:spcPct val="20000"/>
        </a:spcBef>
        <a:spcAft>
          <a:spcPct val="0"/>
        </a:spcAft>
        <a:buClr>
          <a:srgbClr val="E1B40C"/>
        </a:buClr>
        <a:buSzPct val="80000"/>
        <a:buFont typeface="Wingdings" pitchFamily="2" charset="2"/>
        <a:buChar char="n"/>
        <a:defRPr sz="2000">
          <a:solidFill>
            <a:schemeClr val="tx1"/>
          </a:solidFill>
          <a:latin typeface="+mn-lt"/>
          <a:ea typeface="黑体" pitchFamily="49" charset="-122"/>
          <a:cs typeface="+mn-cs"/>
        </a:defRPr>
      </a:lvl7pPr>
      <a:lvl8pPr marL="3427632" indent="-228509" algn="l" rtl="0" fontAlgn="base">
        <a:spcBef>
          <a:spcPct val="20000"/>
        </a:spcBef>
        <a:spcAft>
          <a:spcPct val="0"/>
        </a:spcAft>
        <a:buClr>
          <a:srgbClr val="E1B40C"/>
        </a:buClr>
        <a:buSzPct val="80000"/>
        <a:buFont typeface="Wingdings" pitchFamily="2" charset="2"/>
        <a:buChar char="n"/>
        <a:defRPr sz="2000">
          <a:solidFill>
            <a:schemeClr val="tx1"/>
          </a:solidFill>
          <a:latin typeface="+mn-lt"/>
          <a:ea typeface="黑体" pitchFamily="49" charset="-122"/>
          <a:cs typeface="+mn-cs"/>
        </a:defRPr>
      </a:lvl8pPr>
      <a:lvl9pPr marL="3884650" indent="-228509" algn="l" rtl="0" fontAlgn="base">
        <a:spcBef>
          <a:spcPct val="20000"/>
        </a:spcBef>
        <a:spcAft>
          <a:spcPct val="0"/>
        </a:spcAft>
        <a:buClr>
          <a:srgbClr val="E1B40C"/>
        </a:buClr>
        <a:buSzPct val="80000"/>
        <a:buFont typeface="Wingdings" pitchFamily="2" charset="2"/>
        <a:buChar char="n"/>
        <a:defRPr sz="2000">
          <a:solidFill>
            <a:schemeClr val="tx1"/>
          </a:solidFill>
          <a:latin typeface="+mn-lt"/>
          <a:ea typeface="黑体" pitchFamily="49" charset="-122"/>
          <a:cs typeface="+mn-cs"/>
        </a:defRPr>
      </a:lvl9pPr>
    </p:bodyStyle>
    <p:otherStyle>
      <a:defPPr>
        <a:defRPr lang="zh-CN"/>
      </a:defPPr>
      <a:lvl1pPr marL="0" algn="l" defTabSz="914035" rtl="0" eaLnBrk="1" latinLnBrk="0" hangingPunct="1">
        <a:defRPr sz="1800" kern="1200">
          <a:solidFill>
            <a:schemeClr val="tx1"/>
          </a:solidFill>
          <a:latin typeface="+mn-lt"/>
          <a:ea typeface="+mn-ea"/>
          <a:cs typeface="+mn-cs"/>
        </a:defRPr>
      </a:lvl1pPr>
      <a:lvl2pPr marL="457018" algn="l" defTabSz="914035" rtl="0" eaLnBrk="1" latinLnBrk="0" hangingPunct="1">
        <a:defRPr sz="1800" kern="1200">
          <a:solidFill>
            <a:schemeClr val="tx1"/>
          </a:solidFill>
          <a:latin typeface="+mn-lt"/>
          <a:ea typeface="+mn-ea"/>
          <a:cs typeface="+mn-cs"/>
        </a:defRPr>
      </a:lvl2pPr>
      <a:lvl3pPr marL="914035" algn="l" defTabSz="914035" rtl="0" eaLnBrk="1" latinLnBrk="0" hangingPunct="1">
        <a:defRPr sz="1800" kern="1200">
          <a:solidFill>
            <a:schemeClr val="tx1"/>
          </a:solidFill>
          <a:latin typeface="+mn-lt"/>
          <a:ea typeface="+mn-ea"/>
          <a:cs typeface="+mn-cs"/>
        </a:defRPr>
      </a:lvl3pPr>
      <a:lvl4pPr marL="1371052" algn="l" defTabSz="914035" rtl="0" eaLnBrk="1" latinLnBrk="0" hangingPunct="1">
        <a:defRPr sz="1800" kern="1200">
          <a:solidFill>
            <a:schemeClr val="tx1"/>
          </a:solidFill>
          <a:latin typeface="+mn-lt"/>
          <a:ea typeface="+mn-ea"/>
          <a:cs typeface="+mn-cs"/>
        </a:defRPr>
      </a:lvl4pPr>
      <a:lvl5pPr marL="1828070" algn="l" defTabSz="914035" rtl="0" eaLnBrk="1" latinLnBrk="0" hangingPunct="1">
        <a:defRPr sz="1800" kern="1200">
          <a:solidFill>
            <a:schemeClr val="tx1"/>
          </a:solidFill>
          <a:latin typeface="+mn-lt"/>
          <a:ea typeface="+mn-ea"/>
          <a:cs typeface="+mn-cs"/>
        </a:defRPr>
      </a:lvl5pPr>
      <a:lvl6pPr marL="2285088" algn="l" defTabSz="914035" rtl="0" eaLnBrk="1" latinLnBrk="0" hangingPunct="1">
        <a:defRPr sz="1800" kern="1200">
          <a:solidFill>
            <a:schemeClr val="tx1"/>
          </a:solidFill>
          <a:latin typeface="+mn-lt"/>
          <a:ea typeface="+mn-ea"/>
          <a:cs typeface="+mn-cs"/>
        </a:defRPr>
      </a:lvl6pPr>
      <a:lvl7pPr marL="2742106" algn="l" defTabSz="914035" rtl="0" eaLnBrk="1" latinLnBrk="0" hangingPunct="1">
        <a:defRPr sz="1800" kern="1200">
          <a:solidFill>
            <a:schemeClr val="tx1"/>
          </a:solidFill>
          <a:latin typeface="+mn-lt"/>
          <a:ea typeface="+mn-ea"/>
          <a:cs typeface="+mn-cs"/>
        </a:defRPr>
      </a:lvl7pPr>
      <a:lvl8pPr marL="3199124" algn="l" defTabSz="914035" rtl="0" eaLnBrk="1" latinLnBrk="0" hangingPunct="1">
        <a:defRPr sz="1800" kern="1200">
          <a:solidFill>
            <a:schemeClr val="tx1"/>
          </a:solidFill>
          <a:latin typeface="+mn-lt"/>
          <a:ea typeface="+mn-ea"/>
          <a:cs typeface="+mn-cs"/>
        </a:defRPr>
      </a:lvl8pPr>
      <a:lvl9pPr marL="3656141" algn="l" defTabSz="91403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文本占位符 2"/>
          <p:cNvSpPr>
            <a:spLocks noGrp="1"/>
          </p:cNvSpPr>
          <p:nvPr>
            <p:ph type="body" idx="1"/>
          </p:nvPr>
        </p:nvSpPr>
        <p:spPr bwMode="auto">
          <a:xfrm>
            <a:off x="323850" y="757238"/>
            <a:ext cx="8407400" cy="3836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endParaRPr lang="en-US" altLang="zh-CN" smtClean="0"/>
          </a:p>
          <a:p>
            <a:pPr lvl="3"/>
            <a:r>
              <a:rPr lang="zh-CN" altLang="en-US" smtClean="0"/>
              <a:t>第四级</a:t>
            </a:r>
            <a:endParaRPr lang="en-US" altLang="zh-CN" smtClean="0"/>
          </a:p>
          <a:p>
            <a:pPr lvl="4"/>
            <a:r>
              <a:rPr lang="zh-CN" altLang="en-US" smtClean="0"/>
              <a:t>第五级</a:t>
            </a:r>
          </a:p>
        </p:txBody>
      </p:sp>
      <p:sp>
        <p:nvSpPr>
          <p:cNvPr id="4"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kumimoji="1" sz="1200">
                <a:solidFill>
                  <a:schemeClr val="tx1">
                    <a:tint val="75000"/>
                  </a:schemeClr>
                </a:solidFill>
                <a:latin typeface="宋体" charset="-122"/>
                <a:ea typeface="宋体" charset="-122"/>
              </a:defRPr>
            </a:lvl1pPr>
          </a:lstStyle>
          <a:p>
            <a:pPr>
              <a:defRPr/>
            </a:pPr>
            <a:fld id="{F09087E8-A317-4EC9-BCE5-35222ACB4DEF}" type="datetimeFigureOut">
              <a:rPr lang="zh-CN" altLang="en-US">
                <a:solidFill>
                  <a:srgbClr val="000000">
                    <a:tint val="75000"/>
                  </a:srgbClr>
                </a:solidFill>
              </a:rPr>
              <a:pPr>
                <a:defRPr/>
              </a:pPr>
              <a:t>2018/8/16</a:t>
            </a:fld>
            <a:endParaRPr lang="zh-CN" altLang="en-US">
              <a:solidFill>
                <a:srgbClr val="000000">
                  <a:tint val="75000"/>
                </a:srgbClr>
              </a:solidFill>
            </a:endParaRPr>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kumimoji="1" sz="1200">
                <a:solidFill>
                  <a:schemeClr val="tx1">
                    <a:tint val="75000"/>
                  </a:schemeClr>
                </a:solidFill>
                <a:latin typeface="宋体" charset="-122"/>
                <a:ea typeface="宋体" charset="-122"/>
              </a:defRPr>
            </a:lvl1pPr>
          </a:lstStyle>
          <a:p>
            <a:pPr>
              <a:defRPr/>
            </a:pPr>
            <a:endParaRPr lang="zh-CN" altLang="en-US">
              <a:solidFill>
                <a:srgbClr val="000000">
                  <a:tint val="75000"/>
                </a:srgbClr>
              </a:solidFill>
            </a:endParaRPr>
          </a:p>
        </p:txBody>
      </p:sp>
      <p:pic>
        <p:nvPicPr>
          <p:cNvPr id="12" name="图片 11" descr="卷页.png"/>
          <p:cNvPicPr>
            <a:picLocks noChangeAspect="1"/>
          </p:cNvPicPr>
          <p:nvPr/>
        </p:nvPicPr>
        <p:blipFill>
          <a:blip r:embed="rId11" cstate="print"/>
          <a:stretch>
            <a:fillRect/>
          </a:stretch>
        </p:blipFill>
        <p:spPr>
          <a:xfrm>
            <a:off x="0" y="0"/>
            <a:ext cx="9144000" cy="520700"/>
          </a:xfrm>
          <a:prstGeom prst="rect">
            <a:avLst/>
          </a:prstGeom>
          <a:effectLst>
            <a:outerShdw blurRad="50800" dist="38100" dir="6000000" sx="101000" sy="101000" algn="tl" rotWithShape="0">
              <a:prstClr val="black">
                <a:alpha val="40000"/>
              </a:prstClr>
            </a:outerShdw>
          </a:effectLst>
        </p:spPr>
      </p:pic>
      <p:sp>
        <p:nvSpPr>
          <p:cNvPr id="1030" name="Text Box 2"/>
          <p:cNvSpPr txBox="1">
            <a:spLocks noChangeArrowheads="1"/>
          </p:cNvSpPr>
          <p:nvPr/>
        </p:nvSpPr>
        <p:spPr bwMode="auto">
          <a:xfrm>
            <a:off x="6227763" y="4822825"/>
            <a:ext cx="1622425" cy="249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74295" tIns="8890" rIns="74295" bIns="8890"/>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just" eaLnBrk="1" hangingPunct="1">
              <a:lnSpc>
                <a:spcPts val="1400"/>
              </a:lnSpc>
              <a:defRPr/>
            </a:pPr>
            <a:r>
              <a:rPr lang="zh-CN" altLang="en-US" sz="900" smtClean="0">
                <a:solidFill>
                  <a:srgbClr val="4D4D4D"/>
                </a:solidFill>
                <a:latin typeface="微软雅黑" pitchFamily="34" charset="-122"/>
                <a:ea typeface="微软雅黑" pitchFamily="34" charset="-122"/>
              </a:rPr>
              <a:t>④内部公开 请勿外传</a:t>
            </a:r>
            <a:endParaRPr lang="zh-CN" altLang="zh-CN" sz="900" smtClean="0">
              <a:solidFill>
                <a:srgbClr val="4D4D4D"/>
              </a:solidFill>
              <a:latin typeface="微软雅黑" pitchFamily="34" charset="-122"/>
              <a:ea typeface="微软雅黑" pitchFamily="34" charset="-122"/>
            </a:endParaRPr>
          </a:p>
        </p:txBody>
      </p:sp>
      <p:sp>
        <p:nvSpPr>
          <p:cNvPr id="1031" name="标题占位符 1"/>
          <p:cNvSpPr>
            <a:spLocks noGrp="1"/>
          </p:cNvSpPr>
          <p:nvPr>
            <p:ph type="title"/>
          </p:nvPr>
        </p:nvSpPr>
        <p:spPr bwMode="auto">
          <a:xfrm>
            <a:off x="323850" y="0"/>
            <a:ext cx="7107238"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32" name="TextBox 12"/>
          <p:cNvSpPr txBox="1">
            <a:spLocks noChangeArrowheads="1"/>
          </p:cNvSpPr>
          <p:nvPr/>
        </p:nvSpPr>
        <p:spPr bwMode="auto">
          <a:xfrm>
            <a:off x="8532813" y="4800600"/>
            <a:ext cx="512762" cy="230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defRPr/>
            </a:pPr>
            <a:r>
              <a:rPr lang="en-US" altLang="zh-CN" sz="900" b="1" smtClean="0">
                <a:solidFill>
                  <a:srgbClr val="4D4D4D"/>
                </a:solidFill>
                <a:latin typeface="微软雅黑" pitchFamily="34" charset="-122"/>
                <a:ea typeface="微软雅黑" pitchFamily="34" charset="-122"/>
              </a:rPr>
              <a:t>P</a:t>
            </a:r>
            <a:fld id="{B1C72923-04A4-45CB-925E-CB74B343FF12}" type="slidenum">
              <a:rPr lang="en-US" altLang="zh-CN" sz="900" b="1" smtClean="0">
                <a:solidFill>
                  <a:srgbClr val="4D4D4D"/>
                </a:solidFill>
                <a:latin typeface="微软雅黑" pitchFamily="34" charset="-122"/>
                <a:ea typeface="微软雅黑" pitchFamily="34" charset="-122"/>
              </a:rPr>
              <a:pPr eaLnBrk="1" hangingPunct="1">
                <a:defRPr/>
              </a:pPr>
              <a:t>‹#›</a:t>
            </a:fld>
            <a:endParaRPr lang="zh-CN" altLang="en-US" sz="900" b="1" smtClean="0">
              <a:solidFill>
                <a:srgbClr val="4D4D4D"/>
              </a:solidFill>
              <a:latin typeface="微软雅黑" pitchFamily="34" charset="-122"/>
              <a:ea typeface="微软雅黑" pitchFamily="34" charset="-122"/>
            </a:endParaRPr>
          </a:p>
        </p:txBody>
      </p:sp>
      <p:pic>
        <p:nvPicPr>
          <p:cNvPr id="1033" name="图片 17" descr="0310金蝶品牌下属logo-00.png"/>
          <p:cNvPicPr>
            <a:picLocks noChangeAspect="1"/>
          </p:cNvPicPr>
          <p:nvPr/>
        </p:nvPicPr>
        <p:blipFill>
          <a:blip r:embed="rId12" cstate="print">
            <a:extLst>
              <a:ext uri="{28A0092B-C50C-407E-A947-70E740481C1C}">
                <a14:useLocalDpi xmlns="" xmlns:a14="http://schemas.microsoft.com/office/drawing/2010/main" val="0"/>
              </a:ext>
            </a:extLst>
          </a:blip>
          <a:srcRect l="6183" t="8817" r="33315" b="79649"/>
          <a:stretch>
            <a:fillRect/>
          </a:stretch>
        </p:blipFill>
        <p:spPr bwMode="auto">
          <a:xfrm>
            <a:off x="7583488" y="115888"/>
            <a:ext cx="1098550" cy="28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034" name="组合 18"/>
          <p:cNvGrpSpPr>
            <a:grpSpLocks/>
          </p:cNvGrpSpPr>
          <p:nvPr/>
        </p:nvGrpSpPr>
        <p:grpSpPr bwMode="auto">
          <a:xfrm>
            <a:off x="7451725" y="4587875"/>
            <a:ext cx="1230313" cy="600075"/>
            <a:chOff x="6559883" y="4147099"/>
            <a:chExt cx="2316937" cy="1132002"/>
          </a:xfrm>
        </p:grpSpPr>
        <p:pic>
          <p:nvPicPr>
            <p:cNvPr id="1035" name="图片 19" descr="PPT C Lego.png"/>
            <p:cNvPicPr>
              <a:picLocks noChangeAspect="1"/>
            </p:cNvPicPr>
            <p:nvPr/>
          </p:nvPicPr>
          <p:blipFill>
            <a:blip r:embed="rId13" cstate="print">
              <a:extLst>
                <a:ext uri="{28A0092B-C50C-407E-A947-70E740481C1C}">
                  <a14:useLocalDpi xmlns="" xmlns:a14="http://schemas.microsoft.com/office/drawing/2010/main" val="0"/>
                </a:ext>
              </a:extLst>
            </a:blip>
            <a:srcRect/>
            <a:stretch>
              <a:fillRect/>
            </a:stretch>
          </p:blipFill>
          <p:spPr bwMode="auto">
            <a:xfrm>
              <a:off x="7366006" y="4172857"/>
              <a:ext cx="1510814" cy="11062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36" name="图片 20" descr="PPT C-orange.png"/>
            <p:cNvPicPr>
              <a:picLocks noChangeAspect="1"/>
            </p:cNvPicPr>
            <p:nvPr/>
          </p:nvPicPr>
          <p:blipFill>
            <a:blip r:embed="rId14" cstate="print">
              <a:extLst>
                <a:ext uri="{28A0092B-C50C-407E-A947-70E740481C1C}">
                  <a14:useLocalDpi xmlns="" xmlns:a14="http://schemas.microsoft.com/office/drawing/2010/main" val="0"/>
                </a:ext>
              </a:extLst>
            </a:blip>
            <a:srcRect/>
            <a:stretch>
              <a:fillRect/>
            </a:stretch>
          </p:blipFill>
          <p:spPr bwMode="auto">
            <a:xfrm>
              <a:off x="6559883" y="4147099"/>
              <a:ext cx="1106244" cy="11062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extLst>
      <p:ext uri="{BB962C8B-B14F-4D97-AF65-F5344CB8AC3E}">
        <p14:creationId xmlns="" xmlns:p14="http://schemas.microsoft.com/office/powerpoint/2010/main" val="2559045488"/>
      </p:ext>
    </p:extLst>
  </p:cSld>
  <p:clrMap bg1="lt1" tx1="dk1" bg2="lt2" tx2="dk2" accent1="accent1" accent2="accent2" accent3="accent3" accent4="accent4" accent5="accent5" accent6="accent6" hlink="hlink" folHlink="folHlink"/>
  <p:sldLayoutIdLst>
    <p:sldLayoutId id="2147484327" r:id="rId1"/>
    <p:sldLayoutId id="2147484328" r:id="rId2"/>
    <p:sldLayoutId id="2147484329" r:id="rId3"/>
    <p:sldLayoutId id="2147484330" r:id="rId4"/>
    <p:sldLayoutId id="2147484331" r:id="rId5"/>
    <p:sldLayoutId id="2147484332" r:id="rId6"/>
    <p:sldLayoutId id="2147484333" r:id="rId7"/>
    <p:sldLayoutId id="2147484334" r:id="rId8"/>
    <p:sldLayoutId id="2147484335" r:id="rId9"/>
  </p:sldLayoutIdLst>
  <p:timing>
    <p:tnLst>
      <p:par>
        <p:cTn id="1" dur="indefinite" restart="never" nodeType="tmRoot"/>
      </p:par>
    </p:tnLst>
  </p:timing>
  <p:txStyles>
    <p:titleStyle>
      <a:lvl1pPr algn="l" defTabSz="457200" rtl="0" eaLnBrk="0" fontAlgn="base" hangingPunct="0">
        <a:spcBef>
          <a:spcPct val="0"/>
        </a:spcBef>
        <a:spcAft>
          <a:spcPct val="0"/>
        </a:spcAft>
        <a:defRPr kumimoji="1" lang="zh-CN" altLang="en-US" sz="2600" kern="1200" dirty="0">
          <a:solidFill>
            <a:schemeClr val="tx1"/>
          </a:solidFill>
          <a:latin typeface="微软雅黑"/>
          <a:ea typeface="微软雅黑"/>
          <a:cs typeface="+mj-cs"/>
        </a:defRPr>
      </a:lvl1pPr>
      <a:lvl2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2pPr>
      <a:lvl3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3pPr>
      <a:lvl4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4pPr>
      <a:lvl5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5pPr>
      <a:lvl6pPr marL="4572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6pPr>
      <a:lvl7pPr marL="9144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7pPr>
      <a:lvl8pPr marL="13716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8pPr>
      <a:lvl9pPr marL="18288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9pPr>
    </p:titleStyle>
    <p:bodyStyle>
      <a:lvl1pPr marL="342900" indent="-342900" algn="l" defTabSz="457200" rtl="0" eaLnBrk="0" fontAlgn="base" hangingPunct="0">
        <a:spcBef>
          <a:spcPct val="20000"/>
        </a:spcBef>
        <a:spcAft>
          <a:spcPct val="0"/>
        </a:spcAft>
        <a:buBlip>
          <a:blip r:embed="rId15"/>
        </a:buBlip>
        <a:defRPr kumimoji="1" lang="zh-CN" altLang="en-US" sz="2400" kern="1200" dirty="0">
          <a:solidFill>
            <a:srgbClr val="262626"/>
          </a:solidFill>
          <a:latin typeface="微软雅黑"/>
          <a:ea typeface="微软雅黑"/>
          <a:cs typeface="+mn-cs"/>
        </a:defRPr>
      </a:lvl1pPr>
      <a:lvl2pPr marL="742950" indent="-285750" algn="l" defTabSz="457200" rtl="0" eaLnBrk="0" fontAlgn="base" hangingPunct="0">
        <a:spcBef>
          <a:spcPct val="20000"/>
        </a:spcBef>
        <a:spcAft>
          <a:spcPct val="0"/>
        </a:spcAft>
        <a:buFont typeface="Arial" pitchFamily="34" charset="0"/>
        <a:buChar char="–"/>
        <a:defRPr kumimoji="1" lang="zh-CN" altLang="en-US" sz="2000" kern="1200" dirty="0">
          <a:solidFill>
            <a:srgbClr val="262626"/>
          </a:solidFill>
          <a:latin typeface="微软雅黑"/>
          <a:ea typeface="微软雅黑"/>
          <a:cs typeface="+mn-cs"/>
        </a:defRPr>
      </a:lvl2pPr>
      <a:lvl3pPr marL="1143000" indent="-228600" algn="l" defTabSz="457200" rtl="0" eaLnBrk="0" fontAlgn="base" hangingPunct="0">
        <a:spcBef>
          <a:spcPct val="20000"/>
        </a:spcBef>
        <a:spcAft>
          <a:spcPct val="0"/>
        </a:spcAft>
        <a:buFont typeface="Arial" pitchFamily="34" charset="0"/>
        <a:buChar char="•"/>
        <a:defRPr kumimoji="1" lang="zh-CN" altLang="en-US" kern="1200" dirty="0">
          <a:solidFill>
            <a:srgbClr val="262626"/>
          </a:solidFill>
          <a:latin typeface="微软雅黑"/>
          <a:ea typeface="微软雅黑"/>
          <a:cs typeface="+mn-cs"/>
        </a:defRPr>
      </a:lvl3pPr>
      <a:lvl4pPr marL="1600200" indent="-228600" algn="l" defTabSz="457200" rtl="0" eaLnBrk="0" fontAlgn="base" hangingPunct="0">
        <a:spcBef>
          <a:spcPct val="20000"/>
        </a:spcBef>
        <a:spcAft>
          <a:spcPct val="0"/>
        </a:spcAft>
        <a:buFont typeface="Arial" pitchFamily="34" charset="0"/>
        <a:buChar char="–"/>
        <a:defRPr kumimoji="1" lang="zh-CN" altLang="en-US" kern="1200" dirty="0">
          <a:solidFill>
            <a:srgbClr val="262626"/>
          </a:solidFill>
          <a:latin typeface="微软雅黑"/>
          <a:ea typeface="微软雅黑"/>
          <a:cs typeface="+mn-cs"/>
        </a:defRPr>
      </a:lvl4pPr>
      <a:lvl5pPr marL="2057400" indent="-228600" algn="l" defTabSz="457200" rtl="0" eaLnBrk="0" fontAlgn="base" hangingPunct="0">
        <a:spcBef>
          <a:spcPct val="20000"/>
        </a:spcBef>
        <a:spcAft>
          <a:spcPct val="0"/>
        </a:spcAft>
        <a:buFont typeface="Arial" pitchFamily="34" charset="0"/>
        <a:buChar char="»"/>
        <a:defRPr kumimoji="1" lang="zh-CN" altLang="en-US" kern="1200" dirty="0">
          <a:solidFill>
            <a:srgbClr val="262626"/>
          </a:solidFill>
          <a:latin typeface="微软雅黑"/>
          <a:ea typeface="微软雅黑"/>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6.xml"/><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 Id="rId5" Type="http://schemas.openxmlformats.org/officeDocument/2006/relationships/notesSlide" Target="../notesSlides/notesSlide11.xml"/><Relationship Id="rId4"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6.xml"/><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6.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hyperlink" Target="&#19994;&#21153;&#23383;&#27573;&#31616;&#20171;.docx" TargetMode="External"/><Relationship Id="rId7"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26.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2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26.xml"/><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5" Type="http://schemas.openxmlformats.org/officeDocument/2006/relationships/notesSlide" Target="../notesSlides/notesSlide24.xml"/><Relationship Id="rId4"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2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6.x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27.png"/></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30.xml"/><Relationship Id="rId1" Type="http://schemas.openxmlformats.org/officeDocument/2006/relationships/slideLayout" Target="../slideLayouts/slideLayout26.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1.xml"/><Relationship Id="rId1" Type="http://schemas.openxmlformats.org/officeDocument/2006/relationships/slideLayout" Target="../slideLayouts/slideLayout26.xml"/><Relationship Id="rId4" Type="http://schemas.openxmlformats.org/officeDocument/2006/relationships/image" Target="../media/image82.png"/></Relationships>
</file>

<file path=ppt/slides/_rels/slide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2.xml"/><Relationship Id="rId1" Type="http://schemas.openxmlformats.org/officeDocument/2006/relationships/slideLayout" Target="../slideLayouts/slideLayout26.xml"/><Relationship Id="rId4" Type="http://schemas.openxmlformats.org/officeDocument/2006/relationships/image" Target="../media/image84.png"/></Relationships>
</file>

<file path=ppt/slides/_rels/slide3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3.xml"/><Relationship Id="rId1" Type="http://schemas.openxmlformats.org/officeDocument/2006/relationships/slideLayout" Target="../slideLayouts/slideLayout26.xml"/><Relationship Id="rId4" Type="http://schemas.openxmlformats.org/officeDocument/2006/relationships/image" Target="../media/image86.png"/></Relationships>
</file>

<file path=ppt/slides/_rels/slide3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4.xml"/><Relationship Id="rId1" Type="http://schemas.openxmlformats.org/officeDocument/2006/relationships/slideLayout" Target="../slideLayouts/slideLayout26.xml"/><Relationship Id="rId5" Type="http://schemas.openxmlformats.org/officeDocument/2006/relationships/image" Target="../media/image89.png"/><Relationship Id="rId4" Type="http://schemas.openxmlformats.org/officeDocument/2006/relationships/image" Target="../media/image88.png"/></Relationships>
</file>

<file path=ppt/slides/_rels/slide3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5.xml"/><Relationship Id="rId1" Type="http://schemas.openxmlformats.org/officeDocument/2006/relationships/slideLayout" Target="../slideLayouts/slideLayout26.xml"/><Relationship Id="rId5" Type="http://schemas.openxmlformats.org/officeDocument/2006/relationships/image" Target="../media/image92.png"/><Relationship Id="rId4" Type="http://schemas.openxmlformats.org/officeDocument/2006/relationships/image" Target="../media/image91.png"/></Relationships>
</file>

<file path=ppt/slides/_rels/slide3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8.xml"/><Relationship Id="rId1" Type="http://schemas.openxmlformats.org/officeDocument/2006/relationships/slideLayout" Target="../slideLayouts/slideLayout26.xml"/><Relationship Id="rId4" Type="http://schemas.openxmlformats.org/officeDocument/2006/relationships/image" Target="../media/image96.png"/></Relationships>
</file>

<file path=ppt/slides/_rels/slide4.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notesSlide" Target="../notesSlides/notesSlide3.xml"/><Relationship Id="rId4"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8" Type="http://schemas.openxmlformats.org/officeDocument/2006/relationships/tags" Target="../tags/tag28.xml"/><Relationship Id="rId3" Type="http://schemas.openxmlformats.org/officeDocument/2006/relationships/tags" Target="../tags/tag23.xml"/><Relationship Id="rId7" Type="http://schemas.openxmlformats.org/officeDocument/2006/relationships/tags" Target="../tags/tag27.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9"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 Id="rId5" Type="http://schemas.openxmlformats.org/officeDocument/2006/relationships/notesSlide" Target="../notesSlides/notesSlide39.xml"/><Relationship Id="rId4"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6.xml"/><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notesSlide" Target="../notesSlides/notesSlide40.xml"/><Relationship Id="rId4"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2.xml"/><Relationship Id="rId1" Type="http://schemas.openxmlformats.org/officeDocument/2006/relationships/slideLayout" Target="../slideLayouts/slideLayout26.xml"/><Relationship Id="rId4" Type="http://schemas.openxmlformats.org/officeDocument/2006/relationships/image" Target="../media/image101.png"/></Relationships>
</file>

<file path=ppt/slides/_rels/slide4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4.xml"/><Relationship Id="rId1" Type="http://schemas.openxmlformats.org/officeDocument/2006/relationships/slideLayout" Target="../slideLayouts/slideLayout26.xml"/><Relationship Id="rId4" Type="http://schemas.openxmlformats.org/officeDocument/2006/relationships/image" Target="../media/image104.png"/></Relationships>
</file>

<file path=ppt/slides/_rels/slide49.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45.xml"/><Relationship Id="rId1" Type="http://schemas.openxmlformats.org/officeDocument/2006/relationships/slideLayout" Target="../slideLayouts/slideLayout26.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6.xml"/><Relationship Id="rId1" Type="http://schemas.openxmlformats.org/officeDocument/2006/relationships/slideLayout" Target="../slideLayouts/slideLayout26.xml"/><Relationship Id="rId5" Type="http://schemas.openxmlformats.org/officeDocument/2006/relationships/image" Target="../media/image112.png"/><Relationship Id="rId4" Type="http://schemas.openxmlformats.org/officeDocument/2006/relationships/image" Target="../media/image111.png"/></Relationships>
</file>

<file path=ppt/slides/_rels/slide5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48.xml"/><Relationship Id="rId1" Type="http://schemas.openxmlformats.org/officeDocument/2006/relationships/slideLayout" Target="../slideLayouts/slideLayout26.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1.xml"/><Relationship Id="rId1" Type="http://schemas.openxmlformats.org/officeDocument/2006/relationships/slideLayout" Target="../slideLayouts/slideLayout26.xml"/><Relationship Id="rId4" Type="http://schemas.openxmlformats.org/officeDocument/2006/relationships/image" Target="../media/image120.png"/></Relationships>
</file>

<file path=ppt/slides/_rels/slide56.xml.rels><?xml version="1.0" encoding="UTF-8" standalone="yes"?>
<Relationships xmlns="http://schemas.openxmlformats.org/package/2006/relationships"><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tags" Target="../tags/tag35.xml"/><Relationship Id="rId5" Type="http://schemas.openxmlformats.org/officeDocument/2006/relationships/notesSlide" Target="../notesSlides/notesSlide52.xml"/><Relationship Id="rId4"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6.xml"/><Relationship Id="rId5" Type="http://schemas.openxmlformats.org/officeDocument/2006/relationships/image" Target="../media/image124.png"/><Relationship Id="rId4" Type="http://schemas.openxmlformats.org/officeDocument/2006/relationships/image" Target="../media/image123.png"/></Relationships>
</file>

<file path=ppt/slides/_rels/slide5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3.xml"/><Relationship Id="rId1" Type="http://schemas.openxmlformats.org/officeDocument/2006/relationships/slideLayout" Target="../slideLayouts/slideLayout26.xml"/><Relationship Id="rId4" Type="http://schemas.openxmlformats.org/officeDocument/2006/relationships/image" Target="../media/image126.png"/></Relationships>
</file>

<file path=ppt/slides/_rels/slide5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4.xml"/><Relationship Id="rId1" Type="http://schemas.openxmlformats.org/officeDocument/2006/relationships/slideLayout" Target="../slideLayouts/slideLayout26.xml"/><Relationship Id="rId4" Type="http://schemas.openxmlformats.org/officeDocument/2006/relationships/image" Target="../media/image128.png"/></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5.xml"/><Relationship Id="rId1" Type="http://schemas.openxmlformats.org/officeDocument/2006/relationships/slideLayout" Target="../slideLayouts/slideLayout26.xml"/><Relationship Id="rId4" Type="http://schemas.openxmlformats.org/officeDocument/2006/relationships/image" Target="../media/image130.png"/></Relationships>
</file>

<file path=ppt/slides/_rels/slide6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6.xml"/><Relationship Id="rId1" Type="http://schemas.openxmlformats.org/officeDocument/2006/relationships/slideLayout" Target="../slideLayouts/slideLayout26.xml"/><Relationship Id="rId4" Type="http://schemas.openxmlformats.org/officeDocument/2006/relationships/image" Target="../media/image132.png"/></Relationships>
</file>

<file path=ppt/slides/_rels/slide6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7.xml"/><Relationship Id="rId1" Type="http://schemas.openxmlformats.org/officeDocument/2006/relationships/slideLayout" Target="../slideLayouts/slideLayout26.xml"/><Relationship Id="rId4" Type="http://schemas.openxmlformats.org/officeDocument/2006/relationships/image" Target="../media/image134.png"/></Relationships>
</file>

<file path=ppt/slides/_rels/slide6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58.xml"/><Relationship Id="rId1" Type="http://schemas.openxmlformats.org/officeDocument/2006/relationships/slideLayout" Target="../slideLayouts/slideLayout26.xml"/><Relationship Id="rId5" Type="http://schemas.openxmlformats.org/officeDocument/2006/relationships/image" Target="../media/image137.png"/><Relationship Id="rId4" Type="http://schemas.openxmlformats.org/officeDocument/2006/relationships/image" Target="../media/image136.png"/></Relationships>
</file>

<file path=ppt/slides/_rels/slide6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9.xml"/><Relationship Id="rId1" Type="http://schemas.openxmlformats.org/officeDocument/2006/relationships/slideLayout" Target="../slideLayouts/slideLayout26.xml"/><Relationship Id="rId5" Type="http://schemas.openxmlformats.org/officeDocument/2006/relationships/image" Target="../media/image140.png"/><Relationship Id="rId4" Type="http://schemas.openxmlformats.org/officeDocument/2006/relationships/image" Target="../media/image139.png"/></Relationships>
</file>

<file path=ppt/slides/_rels/slide6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60.xml"/><Relationship Id="rId1" Type="http://schemas.openxmlformats.org/officeDocument/2006/relationships/slideLayout" Target="../slideLayouts/slideLayout26.xml"/><Relationship Id="rId4" Type="http://schemas.openxmlformats.org/officeDocument/2006/relationships/image" Target="../media/image142.png"/></Relationships>
</file>

<file path=ppt/slides/_rels/slide6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61.xml"/><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62.xml"/><Relationship Id="rId1" Type="http://schemas.openxmlformats.org/officeDocument/2006/relationships/slideLayout" Target="../slideLayouts/slideLayout26.xml"/><Relationship Id="rId5" Type="http://schemas.openxmlformats.org/officeDocument/2006/relationships/image" Target="../media/image146.png"/><Relationship Id="rId4" Type="http://schemas.openxmlformats.org/officeDocument/2006/relationships/image" Target="../media/image14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notesSlide" Target="../notesSlides/notesSlide7.xml"/><Relationship Id="rId4"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ctrTitle"/>
          </p:nvPr>
        </p:nvSpPr>
        <p:spPr/>
        <p:txBody>
          <a:bodyPr>
            <a:normAutofit fontScale="90000"/>
          </a:bodyPr>
          <a:lstStyle/>
          <a:p>
            <a:pPr algn="r">
              <a:lnSpc>
                <a:spcPct val="150000"/>
              </a:lnSpc>
              <a:defRPr/>
            </a:pPr>
            <a:r>
              <a:rPr lang="zh-CN" altLang="en-US" sz="3200">
                <a:latin typeface="微软雅黑" pitchFamily="34" charset="-122"/>
              </a:rPr>
              <a:t>金</a:t>
            </a:r>
            <a:r>
              <a:rPr lang="zh-CN" altLang="en-US" sz="3200" smtClean="0">
                <a:latin typeface="微软雅黑" pitchFamily="34" charset="-122"/>
              </a:rPr>
              <a:t>蝶云 产品培训 </a:t>
            </a:r>
            <a:r>
              <a:rPr lang="en-US" altLang="zh-CN" sz="3200" smtClean="0">
                <a:latin typeface="微软雅黑" pitchFamily="34" charset="-122"/>
              </a:rPr>
              <a:t>BOS</a:t>
            </a:r>
            <a:r>
              <a:rPr lang="zh-CN" altLang="en-US" sz="3200" smtClean="0">
                <a:latin typeface="微软雅黑" pitchFamily="34" charset="-122"/>
              </a:rPr>
              <a:t>平台</a:t>
            </a:r>
            <a:r>
              <a:rPr lang="en-US" altLang="zh-CN" sz="3200" smtClean="0">
                <a:latin typeface="微软雅黑" pitchFamily="34" charset="-122"/>
              </a:rPr>
              <a:t/>
            </a:r>
            <a:br>
              <a:rPr lang="en-US" altLang="zh-CN" sz="3200" smtClean="0">
                <a:latin typeface="微软雅黑" pitchFamily="34" charset="-122"/>
              </a:rPr>
            </a:br>
            <a:r>
              <a:rPr lang="zh-CN" altLang="en-US" sz="2400" smtClean="0">
                <a:latin typeface="微软雅黑" pitchFamily="34" charset="-122"/>
              </a:rPr>
              <a:t>集成开发平台</a:t>
            </a:r>
            <a:endParaRPr sz="2400" dirty="0">
              <a:latin typeface="微软雅黑" pitchFamily="34" charset="-122"/>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p:cNvSpPr txBox="1">
            <a:spLocks/>
          </p:cNvSpPr>
          <p:nvPr/>
        </p:nvSpPr>
        <p:spPr>
          <a:xfrm>
            <a:off x="0" y="0"/>
            <a:ext cx="6697414" cy="573882"/>
          </a:xfrm>
          <a:prstGeom prst="rect">
            <a:avLst/>
          </a:prstGeom>
        </p:spPr>
        <p:txBody>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smtClean="0">
                <a:solidFill>
                  <a:prstClr val="black"/>
                </a:solidFill>
                <a:latin typeface="微软雅黑" pitchFamily="34" charset="-122"/>
                <a:ea typeface="微软雅黑" pitchFamily="34" charset="-122"/>
              </a:rPr>
              <a:t>控件与属性</a:t>
            </a:r>
            <a:endParaRPr>
              <a:solidFill>
                <a:prstClr val="black"/>
              </a:solidFill>
              <a:latin typeface="微软雅黑" pitchFamily="34" charset="-122"/>
              <a:ea typeface="微软雅黑" pitchFamily="34" charset="-122"/>
            </a:endParaRPr>
          </a:p>
        </p:txBody>
      </p:sp>
      <p:sp>
        <p:nvSpPr>
          <p:cNvPr id="9" name="矩形 8"/>
          <p:cNvSpPr/>
          <p:nvPr/>
        </p:nvSpPr>
        <p:spPr>
          <a:xfrm>
            <a:off x="251520" y="729018"/>
            <a:ext cx="1953217"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10" name="矩形 9"/>
          <p:cNvSpPr/>
          <p:nvPr/>
        </p:nvSpPr>
        <p:spPr>
          <a:xfrm>
            <a:off x="179512" y="1209536"/>
            <a:ext cx="2016224" cy="2308324"/>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2" indent="-285750" defTabSz="2044700">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控件主要用于界面布局，如分割容器、面板；</a:t>
            </a:r>
          </a:p>
          <a:p>
            <a:pPr marL="285750" lvl="2" indent="-285750" defTabSz="2044700">
              <a:lnSpc>
                <a:spcPct val="90000"/>
              </a:lnSpc>
              <a:spcAft>
                <a:spcPct val="35000"/>
              </a:spcAft>
              <a:buFont typeface="Wingdings" panose="05000000000000000000" pitchFamily="2" charset="2"/>
              <a:buChar char="ü"/>
            </a:pPr>
            <a:r>
              <a:rPr kumimoji="1" lang="zh-CN" altLang="en-US" sz="1200" dirty="0" smtClean="0">
                <a:solidFill>
                  <a:srgbClr val="000000"/>
                </a:solidFill>
                <a:latin typeface="微软雅黑" panose="020B0503020204020204" pitchFamily="34" charset="-122"/>
                <a:ea typeface="微软雅黑" panose="020B0503020204020204" pitchFamily="34" charset="-122"/>
              </a:rPr>
              <a:t>控件主要包括通用控件和</a:t>
            </a:r>
            <a:r>
              <a:rPr kumimoji="1" lang="en-US" altLang="zh-CN" sz="1200" dirty="0" smtClean="0">
                <a:solidFill>
                  <a:srgbClr val="000000"/>
                </a:solidFill>
                <a:latin typeface="微软雅黑" panose="020B0503020204020204" pitchFamily="34" charset="-122"/>
                <a:ea typeface="微软雅黑" panose="020B0503020204020204" pitchFamily="34" charset="-122"/>
              </a:rPr>
              <a:t>HTML</a:t>
            </a:r>
            <a:r>
              <a:rPr kumimoji="1" lang="zh-CN" altLang="en-US" sz="1200" dirty="0" smtClean="0">
                <a:solidFill>
                  <a:srgbClr val="000000"/>
                </a:solidFill>
                <a:latin typeface="微软雅黑" panose="020B0503020204020204" pitchFamily="34" charset="-122"/>
                <a:ea typeface="微软雅黑" panose="020B0503020204020204" pitchFamily="34" charset="-122"/>
              </a:rPr>
              <a:t>控件两类；</a:t>
            </a: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marL="285750" lvl="2" indent="-285750" defTabSz="2044700">
              <a:lnSpc>
                <a:spcPct val="90000"/>
              </a:lnSpc>
              <a:spcAft>
                <a:spcPct val="35000"/>
              </a:spcAft>
              <a:buFont typeface="Wingdings" panose="05000000000000000000" pitchFamily="2" charset="2"/>
              <a:buChar char="ü"/>
            </a:pPr>
            <a:r>
              <a:rPr kumimoji="1" lang="zh-CN" altLang="en-US" sz="1200" dirty="0" smtClean="0">
                <a:solidFill>
                  <a:srgbClr val="000000"/>
                </a:solidFill>
                <a:latin typeface="微软雅黑" panose="020B0503020204020204" pitchFamily="34" charset="-122"/>
                <a:ea typeface="微软雅黑" panose="020B0503020204020204" pitchFamily="34" charset="-122"/>
              </a:rPr>
              <a:t>不同控件，对应各自的属性；</a:t>
            </a: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marL="0" lvl="2" defTabSz="2044700">
              <a:lnSpc>
                <a:spcPct val="90000"/>
              </a:lnSpc>
              <a:spcAft>
                <a:spcPct val="35000"/>
              </a:spcAft>
            </a:pPr>
            <a:endParaRPr kumimoji="1" lang="zh-CN" altLang="en-US" sz="1200" dirty="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dirty="0" smtClean="0">
                <a:solidFill>
                  <a:srgbClr val="000000"/>
                </a:solidFill>
                <a:latin typeface="微软雅黑" panose="020B0503020204020204" pitchFamily="34" charset="-122"/>
                <a:ea typeface="微软雅黑" panose="020B0503020204020204" pitchFamily="34" charset="-122"/>
              </a:rPr>
              <a:t>配置简单、使用方便、展示美观；</a:t>
            </a:r>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pic>
        <p:nvPicPr>
          <p:cNvPr id="39938"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39752" y="629201"/>
            <a:ext cx="6480720" cy="403078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2" name="AutoShape 8"/>
          <p:cNvSpPr>
            <a:spLocks noChangeArrowheads="1"/>
          </p:cNvSpPr>
          <p:nvPr/>
        </p:nvSpPr>
        <p:spPr bwMode="auto">
          <a:xfrm>
            <a:off x="3419872" y="1923678"/>
            <a:ext cx="941809" cy="360040"/>
          </a:xfrm>
          <a:prstGeom prst="wedgeRoundRectCallout">
            <a:avLst>
              <a:gd name="adj1" fmla="val -48375"/>
              <a:gd name="adj2" fmla="val -166125"/>
              <a:gd name="adj3" fmla="val 16667"/>
            </a:avLst>
          </a:prstGeom>
          <a:noFill/>
          <a:ln w="9525">
            <a:solidFill>
              <a:srgbClr val="FF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pPr algn="ctr">
              <a:buFont typeface="Wingdings" pitchFamily="2" charset="2"/>
              <a:buNone/>
            </a:pPr>
            <a:r>
              <a:rPr lang="zh-CN" altLang="en-US" sz="1400" b="1" dirty="0" smtClean="0">
                <a:solidFill>
                  <a:srgbClr val="FF0000"/>
                </a:solidFill>
                <a:ea typeface="宋体" charset="-122"/>
              </a:rPr>
              <a:t>面板</a:t>
            </a:r>
            <a:endParaRPr lang="zh-CN" altLang="en-US" sz="1400" b="1" dirty="0">
              <a:solidFill>
                <a:srgbClr val="FF0000"/>
              </a:solidFill>
              <a:ea typeface="宋体" charset="-122"/>
            </a:endParaRPr>
          </a:p>
        </p:txBody>
      </p:sp>
      <p:sp>
        <p:nvSpPr>
          <p:cNvPr id="13" name="AutoShape 8"/>
          <p:cNvSpPr>
            <a:spLocks noChangeArrowheads="1"/>
          </p:cNvSpPr>
          <p:nvPr/>
        </p:nvSpPr>
        <p:spPr bwMode="auto">
          <a:xfrm>
            <a:off x="4689510" y="1564754"/>
            <a:ext cx="941809" cy="360040"/>
          </a:xfrm>
          <a:prstGeom prst="wedgeRoundRectCallout">
            <a:avLst>
              <a:gd name="adj1" fmla="val -48375"/>
              <a:gd name="adj2" fmla="val -166125"/>
              <a:gd name="adj3" fmla="val 16667"/>
            </a:avLst>
          </a:prstGeom>
          <a:noFill/>
          <a:ln w="9525">
            <a:solidFill>
              <a:srgbClr val="FF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pPr algn="ctr">
              <a:buFont typeface="Wingdings" pitchFamily="2" charset="2"/>
              <a:buNone/>
            </a:pPr>
            <a:r>
              <a:rPr lang="zh-CN" altLang="en-US" sz="1400" b="1" dirty="0" smtClean="0">
                <a:solidFill>
                  <a:srgbClr val="FF0000"/>
                </a:solidFill>
                <a:ea typeface="宋体" charset="-122"/>
              </a:rPr>
              <a:t>分割容器</a:t>
            </a:r>
            <a:endParaRPr lang="zh-CN" altLang="en-US" sz="1400" b="1" dirty="0">
              <a:solidFill>
                <a:srgbClr val="FF0000"/>
              </a:solidFill>
              <a:ea typeface="宋体" charset="-122"/>
            </a:endParaRPr>
          </a:p>
        </p:txBody>
      </p:sp>
      <p:sp>
        <p:nvSpPr>
          <p:cNvPr id="15" name="AutoShape 8"/>
          <p:cNvSpPr>
            <a:spLocks noChangeArrowheads="1"/>
          </p:cNvSpPr>
          <p:nvPr/>
        </p:nvSpPr>
        <p:spPr bwMode="auto">
          <a:xfrm>
            <a:off x="7826261" y="1923678"/>
            <a:ext cx="941809" cy="360040"/>
          </a:xfrm>
          <a:prstGeom prst="wedgeRoundRectCallout">
            <a:avLst>
              <a:gd name="adj1" fmla="val -48375"/>
              <a:gd name="adj2" fmla="val -166125"/>
              <a:gd name="adj3" fmla="val 16667"/>
            </a:avLst>
          </a:prstGeom>
          <a:noFill/>
          <a:ln w="9525">
            <a:solidFill>
              <a:srgbClr val="FF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pPr algn="ctr">
              <a:buFont typeface="Wingdings" pitchFamily="2" charset="2"/>
              <a:buNone/>
            </a:pPr>
            <a:r>
              <a:rPr lang="zh-CN" altLang="en-US" sz="1400" b="1" dirty="0" smtClean="0">
                <a:solidFill>
                  <a:srgbClr val="FF0000"/>
                </a:solidFill>
                <a:ea typeface="宋体" charset="-122"/>
              </a:rPr>
              <a:t>页签</a:t>
            </a:r>
            <a:endParaRPr lang="zh-CN" altLang="en-US" sz="1400" b="1" dirty="0">
              <a:solidFill>
                <a:srgbClr val="FF0000"/>
              </a:solidFill>
              <a:ea typeface="宋体" charset="-122"/>
            </a:endParaRPr>
          </a:p>
        </p:txBody>
      </p:sp>
    </p:spTree>
    <p:extLst>
      <p:ext uri="{BB962C8B-B14F-4D97-AF65-F5344CB8AC3E}">
        <p14:creationId xmlns="" xmlns:p14="http://schemas.microsoft.com/office/powerpoint/2010/main" val="315129050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p:cNvSpPr txBox="1">
            <a:spLocks/>
          </p:cNvSpPr>
          <p:nvPr/>
        </p:nvSpPr>
        <p:spPr>
          <a:xfrm>
            <a:off x="0" y="0"/>
            <a:ext cx="6697414" cy="573882"/>
          </a:xfrm>
          <a:prstGeom prst="rect">
            <a:avLst/>
          </a:prstGeom>
        </p:spPr>
        <p:txBody>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smtClean="0">
                <a:solidFill>
                  <a:prstClr val="black"/>
                </a:solidFill>
                <a:latin typeface="微软雅黑" pitchFamily="34" charset="-122"/>
                <a:ea typeface="微软雅黑" pitchFamily="34" charset="-122"/>
              </a:rPr>
              <a:t>字段与属性</a:t>
            </a:r>
            <a:endParaRPr>
              <a:solidFill>
                <a:prstClr val="black"/>
              </a:solidFill>
              <a:latin typeface="微软雅黑" pitchFamily="34" charset="-122"/>
              <a:ea typeface="微软雅黑" pitchFamily="34" charset="-122"/>
            </a:endParaRPr>
          </a:p>
        </p:txBody>
      </p:sp>
      <p:sp>
        <p:nvSpPr>
          <p:cNvPr id="9" name="矩形 8"/>
          <p:cNvSpPr/>
          <p:nvPr/>
        </p:nvSpPr>
        <p:spPr>
          <a:xfrm>
            <a:off x="251520" y="729018"/>
            <a:ext cx="1953217"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10" name="矩形 9"/>
          <p:cNvSpPr/>
          <p:nvPr/>
        </p:nvSpPr>
        <p:spPr>
          <a:xfrm>
            <a:off x="179512" y="1209536"/>
            <a:ext cx="2016224" cy="3536353"/>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2" indent="-285750" defTabSz="2044700">
              <a:lnSpc>
                <a:spcPct val="90000"/>
              </a:lnSpc>
              <a:spcAft>
                <a:spcPct val="35000"/>
              </a:spcAft>
              <a:buFont typeface="Wingdings" panose="05000000000000000000" pitchFamily="2" charset="2"/>
              <a:buChar char="ü"/>
            </a:pPr>
            <a:r>
              <a:rPr kumimoji="1" lang="en-US" altLang="zh-CN" sz="1200" dirty="0" smtClean="0">
                <a:solidFill>
                  <a:srgbClr val="000000"/>
                </a:solidFill>
                <a:latin typeface="微软雅黑" panose="020B0503020204020204" pitchFamily="34" charset="-122"/>
                <a:ea typeface="微软雅黑" panose="020B0503020204020204" pitchFamily="34" charset="-122"/>
              </a:rPr>
              <a:t>BOS IDE</a:t>
            </a:r>
            <a:r>
              <a:rPr kumimoji="1" lang="zh-CN" altLang="en-US" sz="1200" dirty="0" smtClean="0">
                <a:solidFill>
                  <a:srgbClr val="000000"/>
                </a:solidFill>
                <a:latin typeface="微软雅黑" panose="020B0503020204020204" pitchFamily="34" charset="-122"/>
                <a:ea typeface="微软雅黑" panose="020B0503020204020204" pitchFamily="34" charset="-122"/>
              </a:rPr>
              <a:t>提供</a:t>
            </a:r>
            <a:r>
              <a:rPr kumimoji="1" lang="en-US" altLang="zh-CN" sz="1200" dirty="0" smtClean="0">
                <a:solidFill>
                  <a:prstClr val="black"/>
                </a:solidFill>
                <a:latin typeface="宋体" charset="-122"/>
                <a:ea typeface="宋体" charset="-122"/>
              </a:rPr>
              <a:t>62</a:t>
            </a:r>
            <a:r>
              <a:rPr kumimoji="1" lang="zh-CN" altLang="en-US" sz="1200" dirty="0">
                <a:solidFill>
                  <a:srgbClr val="000000"/>
                </a:solidFill>
                <a:latin typeface="微软雅黑" panose="020B0503020204020204" pitchFamily="34" charset="-122"/>
                <a:ea typeface="微软雅黑" panose="020B0503020204020204" pitchFamily="34" charset="-122"/>
              </a:rPr>
              <a:t>种常规字段；</a:t>
            </a:r>
            <a:r>
              <a:rPr kumimoji="1" lang="en-US" altLang="zh-CN" sz="1200" dirty="0">
                <a:solidFill>
                  <a:srgbClr val="000000"/>
                </a:solidFill>
                <a:latin typeface="微软雅黑" panose="020B0503020204020204" pitchFamily="34" charset="-122"/>
                <a:ea typeface="微软雅黑" panose="020B0503020204020204" pitchFamily="34" charset="-122"/>
              </a:rPr>
              <a:t>15</a:t>
            </a:r>
            <a:r>
              <a:rPr kumimoji="1" lang="zh-CN" altLang="en-US" sz="1200" dirty="0">
                <a:solidFill>
                  <a:srgbClr val="000000"/>
                </a:solidFill>
                <a:latin typeface="微软雅黑" panose="020B0503020204020204" pitchFamily="34" charset="-122"/>
                <a:ea typeface="微软雅黑" panose="020B0503020204020204" pitchFamily="34" charset="-122"/>
              </a:rPr>
              <a:t>种业务字段；</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lvl="2" indent="-285750" defTabSz="2044700">
              <a:lnSpc>
                <a:spcPct val="90000"/>
              </a:lnSpc>
              <a:spcAft>
                <a:spcPct val="35000"/>
              </a:spcAft>
              <a:buFont typeface="Wingdings" panose="05000000000000000000" pitchFamily="2" charset="2"/>
              <a:buChar char="ü"/>
            </a:pPr>
            <a:r>
              <a:rPr kumimoji="1" lang="zh-CN" altLang="en-US" sz="1200" dirty="0" smtClean="0">
                <a:solidFill>
                  <a:srgbClr val="000000"/>
                </a:solidFill>
                <a:latin typeface="微软雅黑" panose="020B0503020204020204" pitchFamily="34" charset="-122"/>
                <a:ea typeface="微软雅黑" panose="020B0503020204020204" pitchFamily="34" charset="-122"/>
              </a:rPr>
              <a:t>不同字段，对应各自的属性。有个性属性，也有通用属性；</a:t>
            </a: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marL="285750" lvl="2" indent="-285750" defTabSz="2044700">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预设的属性基本能</a:t>
            </a:r>
            <a:r>
              <a:rPr kumimoji="1" lang="zh-CN" altLang="en-US" sz="1200" dirty="0" smtClean="0">
                <a:solidFill>
                  <a:srgbClr val="000000"/>
                </a:solidFill>
                <a:latin typeface="微软雅黑" panose="020B0503020204020204" pitchFamily="34" charset="-122"/>
                <a:ea typeface="微软雅黑" panose="020B0503020204020204" pitchFamily="34" charset="-122"/>
              </a:rPr>
              <a:t>满足字段的</a:t>
            </a:r>
            <a:r>
              <a:rPr kumimoji="1" lang="zh-CN" altLang="en-US" sz="1200" dirty="0">
                <a:solidFill>
                  <a:srgbClr val="000000"/>
                </a:solidFill>
                <a:latin typeface="微软雅黑" panose="020B0503020204020204" pitchFamily="34" charset="-122"/>
                <a:ea typeface="微软雅黑" panose="020B0503020204020204" pitchFamily="34" charset="-122"/>
              </a:rPr>
              <a:t>功能</a:t>
            </a:r>
            <a:r>
              <a:rPr kumimoji="1" lang="zh-CN" altLang="en-US" sz="1200" dirty="0" smtClean="0">
                <a:solidFill>
                  <a:srgbClr val="000000"/>
                </a:solidFill>
                <a:latin typeface="微软雅黑" panose="020B0503020204020204" pitchFamily="34" charset="-122"/>
                <a:ea typeface="微软雅黑" panose="020B0503020204020204" pitchFamily="34" charset="-122"/>
              </a:rPr>
              <a:t>。可根据不同需求，在属性中个性化配置，实现不同的效果；</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0" lvl="2" defTabSz="2044700">
              <a:lnSpc>
                <a:spcPct val="90000"/>
              </a:lnSpc>
              <a:spcAft>
                <a:spcPct val="35000"/>
              </a:spcAft>
            </a:pPr>
            <a:endParaRPr kumimoji="1" lang="zh-CN" altLang="en-US" sz="1200" dirty="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dirty="0" smtClean="0">
                <a:solidFill>
                  <a:srgbClr val="000000"/>
                </a:solidFill>
                <a:latin typeface="微软雅黑" panose="020B0503020204020204" pitchFamily="34" charset="-122"/>
                <a:ea typeface="微软雅黑" panose="020B0503020204020204" pitchFamily="34" charset="-122"/>
              </a:rPr>
              <a:t>字段种类丰富，满足客户需求，用户不需创建新的字段类型；</a:t>
            </a: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配置简介、方便</a:t>
            </a:r>
            <a:r>
              <a:rPr kumimoji="1" lang="zh-CN" altLang="en-US" sz="1200" dirty="0" smtClean="0">
                <a:solidFill>
                  <a:srgbClr val="000000"/>
                </a:solidFill>
                <a:latin typeface="微软雅黑" panose="020B0503020204020204" pitchFamily="34" charset="-122"/>
                <a:ea typeface="微软雅黑" panose="020B0503020204020204" pitchFamily="34" charset="-122"/>
              </a:rPr>
              <a:t>；</a:t>
            </a:r>
            <a:r>
              <a:rPr kumimoji="1" lang="zh-CN" altLang="en-US" sz="1200" dirty="0">
                <a:solidFill>
                  <a:srgbClr val="000000"/>
                </a:solidFill>
                <a:latin typeface="微软雅黑" panose="020B0503020204020204" pitchFamily="34" charset="-122"/>
                <a:ea typeface="微软雅黑" panose="020B0503020204020204" pitchFamily="34" charset="-122"/>
              </a:rPr>
              <a:t>实现</a:t>
            </a:r>
            <a:r>
              <a:rPr kumimoji="1" lang="zh-CN" altLang="en-US" sz="1200" dirty="0" smtClean="0">
                <a:solidFill>
                  <a:srgbClr val="000000"/>
                </a:solidFill>
                <a:latin typeface="微软雅黑" panose="020B0503020204020204" pitchFamily="34" charset="-122"/>
                <a:ea typeface="微软雅黑" panose="020B0503020204020204" pitchFamily="34" charset="-122"/>
              </a:rPr>
              <a:t>快速</a:t>
            </a:r>
            <a:r>
              <a:rPr kumimoji="1" lang="zh-CN" altLang="en-US" sz="1200" dirty="0">
                <a:solidFill>
                  <a:srgbClr val="000000"/>
                </a:solidFill>
                <a:latin typeface="微软雅黑" panose="020B0503020204020204" pitchFamily="34" charset="-122"/>
                <a:ea typeface="微软雅黑" panose="020B0503020204020204" pitchFamily="34" charset="-122"/>
              </a:rPr>
              <a:t>开发，专业定制</a:t>
            </a:r>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pic>
        <p:nvPicPr>
          <p:cNvPr id="3789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267745" y="729019"/>
            <a:ext cx="2160239" cy="39309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4" name="AutoShape 8"/>
          <p:cNvSpPr>
            <a:spLocks noChangeArrowheads="1"/>
          </p:cNvSpPr>
          <p:nvPr/>
        </p:nvSpPr>
        <p:spPr bwMode="auto">
          <a:xfrm>
            <a:off x="3494559" y="2162919"/>
            <a:ext cx="933425" cy="360040"/>
          </a:xfrm>
          <a:prstGeom prst="wedgeRoundRectCallout">
            <a:avLst>
              <a:gd name="adj1" fmla="val -59500"/>
              <a:gd name="adj2" fmla="val -208454"/>
              <a:gd name="adj3" fmla="val 16667"/>
            </a:avLst>
          </a:prstGeom>
          <a:noFill/>
          <a:ln w="9525">
            <a:solidFill>
              <a:srgbClr val="FF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pPr algn="ctr">
              <a:buFont typeface="Wingdings" pitchFamily="2" charset="2"/>
              <a:buNone/>
            </a:pPr>
            <a:r>
              <a:rPr lang="zh-CN" altLang="en-US" sz="1400" b="1" dirty="0" smtClean="0">
                <a:solidFill>
                  <a:srgbClr val="FF0000"/>
                </a:solidFill>
                <a:ea typeface="宋体" charset="-122"/>
              </a:rPr>
              <a:t>基础资料</a:t>
            </a:r>
            <a:endParaRPr lang="zh-CN" altLang="en-US" sz="1400" b="1" dirty="0">
              <a:solidFill>
                <a:srgbClr val="FF0000"/>
              </a:solidFill>
              <a:ea typeface="宋体" charset="-122"/>
            </a:endParaRPr>
          </a:p>
        </p:txBody>
      </p:sp>
      <p:pic>
        <p:nvPicPr>
          <p:cNvPr id="37891" name="Picture 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458866" y="729018"/>
            <a:ext cx="2238548" cy="39309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6" name="AutoShape 8"/>
          <p:cNvSpPr>
            <a:spLocks noChangeArrowheads="1"/>
          </p:cNvSpPr>
          <p:nvPr/>
        </p:nvSpPr>
        <p:spPr bwMode="auto">
          <a:xfrm>
            <a:off x="5652120" y="2059190"/>
            <a:ext cx="941809" cy="360040"/>
          </a:xfrm>
          <a:prstGeom prst="wedgeRoundRectCallout">
            <a:avLst>
              <a:gd name="adj1" fmla="val -59500"/>
              <a:gd name="adj2" fmla="val -208454"/>
              <a:gd name="adj3" fmla="val 16667"/>
            </a:avLst>
          </a:prstGeom>
          <a:noFill/>
          <a:ln w="9525">
            <a:solidFill>
              <a:srgbClr val="FF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pPr algn="ctr">
              <a:buFont typeface="Wingdings" pitchFamily="2" charset="2"/>
              <a:buNone/>
            </a:pPr>
            <a:r>
              <a:rPr lang="zh-CN" altLang="en-US" sz="1400" b="1" dirty="0" smtClean="0">
                <a:solidFill>
                  <a:srgbClr val="FF0000"/>
                </a:solidFill>
                <a:ea typeface="宋体" charset="-122"/>
              </a:rPr>
              <a:t>单据体</a:t>
            </a:r>
            <a:endParaRPr lang="zh-CN" altLang="en-US" sz="1400" b="1" dirty="0">
              <a:solidFill>
                <a:srgbClr val="FF0000"/>
              </a:solidFill>
              <a:ea typeface="宋体" charset="-122"/>
            </a:endParaRPr>
          </a:p>
        </p:txBody>
      </p:sp>
      <p:pic>
        <p:nvPicPr>
          <p:cNvPr id="37893" name="Picture 5"/>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630093" y="735493"/>
            <a:ext cx="2262387" cy="392449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7" name="AutoShape 8"/>
          <p:cNvSpPr>
            <a:spLocks noChangeArrowheads="1"/>
          </p:cNvSpPr>
          <p:nvPr/>
        </p:nvSpPr>
        <p:spPr bwMode="auto">
          <a:xfrm>
            <a:off x="7955768" y="2059190"/>
            <a:ext cx="941809" cy="360040"/>
          </a:xfrm>
          <a:prstGeom prst="wedgeRoundRectCallout">
            <a:avLst>
              <a:gd name="adj1" fmla="val -59500"/>
              <a:gd name="adj2" fmla="val -208454"/>
              <a:gd name="adj3" fmla="val 16667"/>
            </a:avLst>
          </a:prstGeom>
          <a:noFill/>
          <a:ln w="9525">
            <a:solidFill>
              <a:srgbClr val="FF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pPr algn="ctr">
              <a:buFont typeface="Wingdings" pitchFamily="2" charset="2"/>
              <a:buNone/>
            </a:pPr>
            <a:r>
              <a:rPr lang="zh-CN" altLang="en-US" sz="1400" b="1" dirty="0" smtClean="0">
                <a:solidFill>
                  <a:srgbClr val="FF0000"/>
                </a:solidFill>
                <a:ea typeface="宋体" charset="-122"/>
              </a:rPr>
              <a:t>代理字段</a:t>
            </a:r>
            <a:endParaRPr lang="zh-CN" altLang="en-US" sz="1400" b="1" dirty="0">
              <a:solidFill>
                <a:srgbClr val="FF0000"/>
              </a:solidFill>
              <a:ea typeface="宋体" charset="-122"/>
            </a:endParaRPr>
          </a:p>
        </p:txBody>
      </p:sp>
    </p:spTree>
    <p:extLst>
      <p:ext uri="{BB962C8B-B14F-4D97-AF65-F5344CB8AC3E}">
        <p14:creationId xmlns="" xmlns:p14="http://schemas.microsoft.com/office/powerpoint/2010/main" val="416501737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8"/>
          <p:cNvGrpSpPr/>
          <p:nvPr/>
        </p:nvGrpSpPr>
        <p:grpSpPr>
          <a:xfrm>
            <a:off x="2339752" y="2166058"/>
            <a:ext cx="1368972" cy="896541"/>
            <a:chOff x="2554956" y="2124074"/>
            <a:chExt cx="1368972" cy="896541"/>
          </a:xfrm>
        </p:grpSpPr>
        <p:sp>
          <p:nvSpPr>
            <p:cNvPr id="2" name="圆角矩形 1"/>
            <p:cNvSpPr/>
            <p:nvPr/>
          </p:nvSpPr>
          <p:spPr>
            <a:xfrm>
              <a:off x="2554956" y="2124074"/>
              <a:ext cx="896541" cy="896541"/>
            </a:xfrm>
            <a:prstGeom prst="roundRect">
              <a:avLst>
                <a:gd name="adj" fmla="val 13188"/>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smtClean="0">
                <a:solidFill>
                  <a:prstClr val="white"/>
                </a:solidFill>
              </a:endParaRPr>
            </a:p>
          </p:txBody>
        </p:sp>
        <p:sp>
          <p:nvSpPr>
            <p:cNvPr id="8" name="矩形 7"/>
            <p:cNvSpPr/>
            <p:nvPr/>
          </p:nvSpPr>
          <p:spPr>
            <a:xfrm>
              <a:off x="3203848" y="2283718"/>
              <a:ext cx="720080" cy="5760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smtClean="0">
                <a:solidFill>
                  <a:prstClr val="white"/>
                </a:solidFill>
              </a:endParaRPr>
            </a:p>
          </p:txBody>
        </p:sp>
      </p:grpSp>
      <p:sp>
        <p:nvSpPr>
          <p:cNvPr id="3077" name="文本框 3"/>
          <p:cNvSpPr txBox="1">
            <a:spLocks noChangeArrowheads="1"/>
          </p:cNvSpPr>
          <p:nvPr>
            <p:custDataLst>
              <p:tags r:id="rId2"/>
            </p:custDataLst>
          </p:nvPr>
        </p:nvSpPr>
        <p:spPr bwMode="auto">
          <a:xfrm>
            <a:off x="2699792" y="2139702"/>
            <a:ext cx="4968552" cy="9517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just">
              <a:lnSpc>
                <a:spcPct val="100000"/>
              </a:lnSpc>
              <a:spcBef>
                <a:spcPct val="0"/>
              </a:spcBef>
              <a:buFontTx/>
              <a:buNone/>
            </a:pPr>
            <a:r>
              <a:rPr lang="en-US" altLang="zh-CN" sz="2400" b="1" spc="300" smtClean="0">
                <a:solidFill>
                  <a:prstClr val="black">
                    <a:lumMod val="85000"/>
                    <a:lumOff val="15000"/>
                  </a:prstClr>
                </a:solidFill>
                <a:latin typeface="Impact" panose="020B0806030902050204" pitchFamily="34" charset="0"/>
                <a:ea typeface="微软雅黑" panose="020B0503020204020204" pitchFamily="34" charset="-122"/>
              </a:rPr>
              <a:t>PART3</a:t>
            </a:r>
            <a:r>
              <a:rPr lang="zh-CN" altLang="en-US" sz="2400" b="1" spc="300" smtClean="0">
                <a:solidFill>
                  <a:prstClr val="black">
                    <a:lumMod val="85000"/>
                    <a:lumOff val="15000"/>
                  </a:prstClr>
                </a:solidFill>
                <a:ea typeface="微软雅黑" panose="020B0503020204020204" pitchFamily="34" charset="-122"/>
              </a:rPr>
              <a:t>：</a:t>
            </a:r>
            <a:r>
              <a:rPr lang="zh-CN" altLang="en-US" sz="2400" b="1" spc="300" dirty="0" smtClean="0">
                <a:solidFill>
                  <a:prstClr val="black">
                    <a:lumMod val="85000"/>
                    <a:lumOff val="15000"/>
                  </a:prstClr>
                </a:solidFill>
                <a:ea typeface="微软雅黑" panose="020B0503020204020204" pitchFamily="34" charset="-122"/>
              </a:rPr>
              <a:t>单据设置</a:t>
            </a:r>
            <a:endParaRPr lang="zh-CN" altLang="en-US" sz="2400" b="1" spc="300" dirty="0">
              <a:solidFill>
                <a:prstClr val="black">
                  <a:lumMod val="85000"/>
                  <a:lumOff val="15000"/>
                </a:prstClr>
              </a:solidFill>
              <a:ea typeface="微软雅黑" panose="020B0503020204020204" pitchFamily="34" charset="-122"/>
            </a:endParaRPr>
          </a:p>
        </p:txBody>
      </p:sp>
      <p:cxnSp>
        <p:nvCxnSpPr>
          <p:cNvPr id="7" name="直接连接符 6"/>
          <p:cNvCxnSpPr/>
          <p:nvPr>
            <p:custDataLst>
              <p:tags r:id="rId3"/>
            </p:custDataLst>
          </p:nvPr>
        </p:nvCxnSpPr>
        <p:spPr>
          <a:xfrm>
            <a:off x="3059832" y="2829238"/>
            <a:ext cx="256460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 xmlns:p14="http://schemas.microsoft.com/office/powerpoint/2010/main" val="30553796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p:cNvSpPr txBox="1">
            <a:spLocks/>
          </p:cNvSpPr>
          <p:nvPr/>
        </p:nvSpPr>
        <p:spPr>
          <a:xfrm>
            <a:off x="0" y="0"/>
            <a:ext cx="6697414" cy="573882"/>
          </a:xfrm>
          <a:prstGeom prst="rect">
            <a:avLst/>
          </a:prstGeom>
        </p:spPr>
        <p:txBody>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smtClean="0">
                <a:solidFill>
                  <a:prstClr val="black"/>
                </a:solidFill>
                <a:latin typeface="微软雅黑" pitchFamily="34" charset="-122"/>
                <a:ea typeface="微软雅黑" pitchFamily="34" charset="-122"/>
              </a:rPr>
              <a:t>单据设置</a:t>
            </a:r>
            <a:endParaRPr>
              <a:solidFill>
                <a:prstClr val="black"/>
              </a:solidFill>
              <a:latin typeface="微软雅黑" pitchFamily="34" charset="-122"/>
              <a:ea typeface="微软雅黑" pitchFamily="34" charset="-122"/>
            </a:endParaRPr>
          </a:p>
        </p:txBody>
      </p:sp>
      <p:sp>
        <p:nvSpPr>
          <p:cNvPr id="9" name="矩形 8"/>
          <p:cNvSpPr/>
          <p:nvPr/>
        </p:nvSpPr>
        <p:spPr>
          <a:xfrm>
            <a:off x="251520" y="729018"/>
            <a:ext cx="1953217"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10" name="矩形 9"/>
          <p:cNvSpPr/>
          <p:nvPr/>
        </p:nvSpPr>
        <p:spPr>
          <a:xfrm>
            <a:off x="179512" y="1209536"/>
            <a:ext cx="2016224" cy="1745093"/>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2" indent="-285750" defTabSz="2044700">
              <a:lnSpc>
                <a:spcPct val="90000"/>
              </a:lnSpc>
              <a:spcAft>
                <a:spcPct val="35000"/>
              </a:spcAft>
              <a:buFont typeface="Wingdings" panose="05000000000000000000" pitchFamily="2" charset="2"/>
              <a:buChar char="ü"/>
            </a:pPr>
            <a:r>
              <a:rPr kumimoji="1" lang="zh-CN" altLang="en-US" sz="1200" dirty="0" smtClean="0">
                <a:solidFill>
                  <a:srgbClr val="000000"/>
                </a:solidFill>
                <a:latin typeface="微软雅黑" panose="020B0503020204020204" pitchFamily="34" charset="-122"/>
                <a:ea typeface="微软雅黑" panose="020B0503020204020204" pitchFamily="34" charset="-122"/>
              </a:rPr>
              <a:t>单据 </a:t>
            </a:r>
            <a:r>
              <a:rPr kumimoji="1" lang="en-US" altLang="zh-CN" sz="1200" dirty="0" smtClean="0">
                <a:solidFill>
                  <a:srgbClr val="000000"/>
                </a:solidFill>
                <a:latin typeface="微软雅黑" panose="020B0503020204020204" pitchFamily="34" charset="-122"/>
                <a:ea typeface="微软雅黑" panose="020B0503020204020204" pitchFamily="34" charset="-122"/>
              </a:rPr>
              <a:t>= </a:t>
            </a:r>
            <a:r>
              <a:rPr kumimoji="1" lang="zh-CN" altLang="en-US" sz="1200" dirty="0" smtClean="0">
                <a:solidFill>
                  <a:srgbClr val="000000"/>
                </a:solidFill>
                <a:latin typeface="微软雅黑" panose="020B0503020204020204" pitchFamily="34" charset="-122"/>
                <a:ea typeface="微软雅黑" panose="020B0503020204020204" pitchFamily="34" charset="-122"/>
              </a:rPr>
              <a:t>字段 </a:t>
            </a:r>
            <a:r>
              <a:rPr kumimoji="1" lang="en-US" altLang="zh-CN" sz="1200" dirty="0" smtClean="0">
                <a:solidFill>
                  <a:srgbClr val="000000"/>
                </a:solidFill>
                <a:latin typeface="微软雅黑" panose="020B0503020204020204" pitchFamily="34" charset="-122"/>
                <a:ea typeface="微软雅黑" panose="020B0503020204020204" pitchFamily="34" charset="-122"/>
              </a:rPr>
              <a:t>+ </a:t>
            </a:r>
            <a:r>
              <a:rPr kumimoji="1" lang="zh-CN" altLang="en-US" sz="1200" dirty="0" smtClean="0">
                <a:solidFill>
                  <a:srgbClr val="000000"/>
                </a:solidFill>
                <a:latin typeface="微软雅黑" panose="020B0503020204020204" pitchFamily="34" charset="-122"/>
                <a:ea typeface="微软雅黑" panose="020B0503020204020204" pitchFamily="34" charset="-122"/>
              </a:rPr>
              <a:t>单据设置；</a:t>
            </a: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marL="285750" lvl="2" indent="-285750" defTabSz="2044700">
              <a:lnSpc>
                <a:spcPct val="90000"/>
              </a:lnSpc>
              <a:spcAft>
                <a:spcPct val="35000"/>
              </a:spcAft>
              <a:buFont typeface="Wingdings" panose="05000000000000000000" pitchFamily="2" charset="2"/>
              <a:buChar char="ü"/>
            </a:pPr>
            <a:r>
              <a:rPr kumimoji="1" lang="zh-CN" altLang="en-US" sz="1200" dirty="0" smtClean="0">
                <a:solidFill>
                  <a:srgbClr val="000000"/>
                </a:solidFill>
                <a:latin typeface="微软雅黑" panose="020B0503020204020204" pitchFamily="34" charset="-122"/>
                <a:ea typeface="微软雅黑" panose="020B0503020204020204" pitchFamily="34" charset="-122"/>
              </a:rPr>
              <a:t>这里介绍</a:t>
            </a:r>
            <a:r>
              <a:rPr kumimoji="1" lang="en-US" altLang="zh-CN" sz="1200" dirty="0" smtClean="0">
                <a:solidFill>
                  <a:srgbClr val="000000"/>
                </a:solidFill>
                <a:latin typeface="微软雅黑" panose="020B0503020204020204" pitchFamily="34" charset="-122"/>
                <a:ea typeface="微软雅黑" panose="020B0503020204020204" pitchFamily="34" charset="-122"/>
              </a:rPr>
              <a:t>8</a:t>
            </a:r>
            <a:r>
              <a:rPr kumimoji="1" lang="zh-CN" altLang="en-US" sz="1200" dirty="0" smtClean="0">
                <a:solidFill>
                  <a:srgbClr val="000000"/>
                </a:solidFill>
                <a:latin typeface="微软雅黑" panose="020B0503020204020204" pitchFamily="34" charset="-122"/>
                <a:ea typeface="微软雅黑" panose="020B0503020204020204" pitchFamily="34" charset="-122"/>
              </a:rPr>
              <a:t>种常用的设置；</a:t>
            </a:r>
            <a:endParaRPr kumimoji="1" lang="zh-CN" altLang="en-US" sz="1200" dirty="0">
              <a:solidFill>
                <a:srgbClr val="000000"/>
              </a:solidFill>
              <a:latin typeface="微软雅黑" panose="020B0503020204020204" pitchFamily="34" charset="-122"/>
              <a:ea typeface="微软雅黑" panose="020B0503020204020204" pitchFamily="34" charset="-122"/>
            </a:endParaRPr>
          </a:p>
          <a:p>
            <a:pPr marL="0" lvl="2" defTabSz="2044700">
              <a:lnSpc>
                <a:spcPct val="90000"/>
              </a:lnSpc>
              <a:spcAft>
                <a:spcPct val="35000"/>
              </a:spcAft>
            </a:pPr>
            <a:endParaRPr kumimoji="1" lang="zh-CN" altLang="en-US" sz="1200" dirty="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dirty="0" smtClean="0">
                <a:solidFill>
                  <a:srgbClr val="000000"/>
                </a:solidFill>
                <a:latin typeface="微软雅黑" panose="020B0503020204020204" pitchFamily="34" charset="-122"/>
                <a:ea typeface="微软雅黑" panose="020B0503020204020204" pitchFamily="34" charset="-122"/>
              </a:rPr>
              <a:t>配置简单、功能强大；</a:t>
            </a:r>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sp>
        <p:nvSpPr>
          <p:cNvPr id="11" name="圆角矩形 10"/>
          <p:cNvSpPr/>
          <p:nvPr/>
        </p:nvSpPr>
        <p:spPr>
          <a:xfrm>
            <a:off x="2555776" y="775899"/>
            <a:ext cx="5760640" cy="360040"/>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400" dirty="0">
                <a:solidFill>
                  <a:prstClr val="black"/>
                </a:solidFill>
                <a:latin typeface="微软雅黑" panose="020B0503020204020204" pitchFamily="34" charset="-122"/>
                <a:ea typeface="微软雅黑" panose="020B0503020204020204" pitchFamily="34" charset="-122"/>
              </a:rPr>
              <a:t>编码</a:t>
            </a:r>
            <a:r>
              <a:rPr kumimoji="1" lang="zh-CN" altLang="en-US" sz="1400" dirty="0" smtClean="0">
                <a:solidFill>
                  <a:prstClr val="black"/>
                </a:solidFill>
                <a:latin typeface="微软雅黑" panose="020B0503020204020204" pitchFamily="34" charset="-122"/>
                <a:ea typeface="微软雅黑" panose="020B0503020204020204" pitchFamily="34" charset="-122"/>
              </a:rPr>
              <a:t>规则：提供</a:t>
            </a:r>
            <a:r>
              <a:rPr lang="zh-CN" altLang="zh-CN" sz="1400" dirty="0" smtClean="0">
                <a:solidFill>
                  <a:prstClr val="black"/>
                </a:solidFill>
              </a:rPr>
              <a:t>设置</a:t>
            </a:r>
            <a:r>
              <a:rPr lang="zh-CN" altLang="zh-CN" sz="1400" dirty="0">
                <a:solidFill>
                  <a:prstClr val="black"/>
                </a:solidFill>
              </a:rPr>
              <a:t>业务对象的单据编号生成规则</a:t>
            </a:r>
            <a:endParaRPr kumimoji="1" lang="zh-CN" altLang="en-US" sz="1400" dirty="0" smtClean="0">
              <a:solidFill>
                <a:prstClr val="black"/>
              </a:solidFill>
            </a:endParaRPr>
          </a:p>
        </p:txBody>
      </p:sp>
      <p:sp>
        <p:nvSpPr>
          <p:cNvPr id="14" name="圆角矩形 13"/>
          <p:cNvSpPr/>
          <p:nvPr/>
        </p:nvSpPr>
        <p:spPr>
          <a:xfrm>
            <a:off x="2555776" y="1288339"/>
            <a:ext cx="5760640" cy="360040"/>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400" dirty="0" smtClean="0">
                <a:solidFill>
                  <a:prstClr val="black"/>
                </a:solidFill>
              </a:rPr>
              <a:t>操作列表：提供单据、单据体、列表上用到的所有操作集</a:t>
            </a:r>
          </a:p>
        </p:txBody>
      </p:sp>
      <p:sp>
        <p:nvSpPr>
          <p:cNvPr id="16" name="圆角矩形 15"/>
          <p:cNvSpPr/>
          <p:nvPr/>
        </p:nvSpPr>
        <p:spPr>
          <a:xfrm>
            <a:off x="2555776" y="1788414"/>
            <a:ext cx="5760640" cy="360040"/>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400" dirty="0">
                <a:solidFill>
                  <a:prstClr val="black"/>
                </a:solidFill>
              </a:rPr>
              <a:t>定义事件</a:t>
            </a:r>
            <a:r>
              <a:rPr kumimoji="1" lang="zh-CN" altLang="en-US" sz="1400" dirty="0" smtClean="0">
                <a:solidFill>
                  <a:prstClr val="black"/>
                </a:solidFill>
              </a:rPr>
              <a:t>：在“操作”的点击事件上，定义需要做的事件</a:t>
            </a:r>
            <a:endParaRPr kumimoji="1" lang="zh-CN" altLang="en-US" sz="1400" dirty="0">
              <a:solidFill>
                <a:prstClr val="black"/>
              </a:solidFill>
            </a:endParaRPr>
          </a:p>
        </p:txBody>
      </p:sp>
      <p:sp>
        <p:nvSpPr>
          <p:cNvPr id="17" name="圆角矩形 16"/>
          <p:cNvSpPr/>
          <p:nvPr/>
        </p:nvSpPr>
        <p:spPr>
          <a:xfrm>
            <a:off x="2564979" y="2837528"/>
            <a:ext cx="5760640" cy="414913"/>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400" dirty="0" smtClean="0">
                <a:solidFill>
                  <a:prstClr val="black"/>
                </a:solidFill>
              </a:rPr>
              <a:t>网络控制：</a:t>
            </a:r>
            <a:r>
              <a:rPr lang="zh-CN" altLang="zh-CN" sz="1400" dirty="0" smtClean="0">
                <a:solidFill>
                  <a:prstClr val="black"/>
                </a:solidFill>
              </a:rPr>
              <a:t>保证系统</a:t>
            </a:r>
            <a:r>
              <a:rPr lang="zh-CN" altLang="zh-CN" sz="1400" dirty="0">
                <a:solidFill>
                  <a:prstClr val="black"/>
                </a:solidFill>
              </a:rPr>
              <a:t>的性能以及数据的正确性和独立性</a:t>
            </a:r>
            <a:endParaRPr kumimoji="1" lang="zh-CN" altLang="en-US" sz="1400" dirty="0" smtClean="0">
              <a:solidFill>
                <a:prstClr val="black"/>
              </a:solidFill>
            </a:endParaRPr>
          </a:p>
        </p:txBody>
      </p:sp>
      <p:sp>
        <p:nvSpPr>
          <p:cNvPr id="18" name="圆角矩形 17"/>
          <p:cNvSpPr/>
          <p:nvPr/>
        </p:nvSpPr>
        <p:spPr>
          <a:xfrm>
            <a:off x="2569196" y="3347322"/>
            <a:ext cx="5760640" cy="360039"/>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400" dirty="0" smtClean="0">
                <a:solidFill>
                  <a:prstClr val="black"/>
                </a:solidFill>
              </a:rPr>
              <a:t>定义插件：提供配置二开插件的借口</a:t>
            </a:r>
          </a:p>
        </p:txBody>
      </p:sp>
      <p:sp>
        <p:nvSpPr>
          <p:cNvPr id="19" name="圆角矩形 18"/>
          <p:cNvSpPr/>
          <p:nvPr/>
        </p:nvSpPr>
        <p:spPr>
          <a:xfrm>
            <a:off x="2569196" y="3852703"/>
            <a:ext cx="5760640" cy="360039"/>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400" dirty="0" smtClean="0">
                <a:solidFill>
                  <a:prstClr val="black"/>
                </a:solidFill>
              </a:rPr>
              <a:t>表单服务：实体服务规则提供大量的表单服务；</a:t>
            </a:r>
          </a:p>
        </p:txBody>
      </p:sp>
      <p:sp>
        <p:nvSpPr>
          <p:cNvPr id="20" name="圆角矩形 19"/>
          <p:cNvSpPr/>
          <p:nvPr/>
        </p:nvSpPr>
        <p:spPr>
          <a:xfrm>
            <a:off x="2569196" y="4341543"/>
            <a:ext cx="5760640" cy="360039"/>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400" dirty="0" smtClean="0">
                <a:solidFill>
                  <a:prstClr val="black"/>
                </a:solidFill>
              </a:rPr>
              <a:t>单据视图：提供对字段的隐藏和锁定性分别控制的功能；</a:t>
            </a:r>
          </a:p>
        </p:txBody>
      </p:sp>
      <p:sp>
        <p:nvSpPr>
          <p:cNvPr id="21" name="圆角矩形 20"/>
          <p:cNvSpPr/>
          <p:nvPr/>
        </p:nvSpPr>
        <p:spPr>
          <a:xfrm>
            <a:off x="2536751" y="2302948"/>
            <a:ext cx="5760640" cy="360039"/>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400" dirty="0" smtClean="0">
                <a:solidFill>
                  <a:prstClr val="black"/>
                </a:solidFill>
              </a:rPr>
              <a:t>单据</a:t>
            </a:r>
            <a:r>
              <a:rPr kumimoji="1" lang="zh-CN" altLang="en-US" sz="1400" dirty="0">
                <a:solidFill>
                  <a:prstClr val="black"/>
                </a:solidFill>
              </a:rPr>
              <a:t>状态：</a:t>
            </a:r>
            <a:r>
              <a:rPr lang="zh-CN" altLang="zh-CN" sz="1400" dirty="0">
                <a:solidFill>
                  <a:prstClr val="black"/>
                </a:solidFill>
              </a:rPr>
              <a:t>提供单据状态的维护功能，</a:t>
            </a:r>
            <a:r>
              <a:rPr lang="zh-CN" altLang="en-US" sz="1400" dirty="0">
                <a:solidFill>
                  <a:prstClr val="black"/>
                </a:solidFill>
              </a:rPr>
              <a:t>和</a:t>
            </a:r>
            <a:r>
              <a:rPr lang="zh-CN" altLang="zh-CN" sz="1400" dirty="0">
                <a:solidFill>
                  <a:prstClr val="black"/>
                </a:solidFill>
              </a:rPr>
              <a:t>状态下的字段控制及菜单控制</a:t>
            </a:r>
            <a:endParaRPr kumimoji="1" lang="zh-CN" altLang="en-US" sz="1400" dirty="0">
              <a:solidFill>
                <a:prstClr val="black"/>
              </a:solidFill>
            </a:endParaRPr>
          </a:p>
        </p:txBody>
      </p:sp>
    </p:spTree>
    <p:extLst>
      <p:ext uri="{BB962C8B-B14F-4D97-AF65-F5344CB8AC3E}">
        <p14:creationId xmlns="" xmlns:p14="http://schemas.microsoft.com/office/powerpoint/2010/main" val="164107191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51520" y="729018"/>
            <a:ext cx="1953217"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19" name="矩形 18"/>
          <p:cNvSpPr/>
          <p:nvPr/>
        </p:nvSpPr>
        <p:spPr>
          <a:xfrm>
            <a:off x="179512" y="1275606"/>
            <a:ext cx="2016224" cy="2576090"/>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2" indent="-285750" defTabSz="2044700">
              <a:lnSpc>
                <a:spcPct val="90000"/>
              </a:lnSpc>
              <a:spcAft>
                <a:spcPct val="35000"/>
              </a:spcAft>
              <a:buFont typeface="Wingdings" panose="05000000000000000000" pitchFamily="2" charset="2"/>
              <a:buChar char="ü"/>
            </a:pPr>
            <a:r>
              <a:rPr kumimoji="1" lang="zh-CN" altLang="en-US" sz="1200" dirty="0" smtClean="0">
                <a:solidFill>
                  <a:srgbClr val="000000"/>
                </a:solidFill>
                <a:latin typeface="微软雅黑" panose="020B0503020204020204" pitchFamily="34" charset="-122"/>
                <a:ea typeface="微软雅黑" panose="020B0503020204020204" pitchFamily="34" charset="-122"/>
              </a:rPr>
              <a:t>提供多种类型的编码元素；</a:t>
            </a: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marL="285750" lvl="2" indent="-285750" defTabSz="2044700">
              <a:lnSpc>
                <a:spcPct val="90000"/>
              </a:lnSpc>
              <a:spcAft>
                <a:spcPct val="35000"/>
              </a:spcAft>
              <a:buFont typeface="Wingdings" panose="05000000000000000000" pitchFamily="2" charset="2"/>
              <a:buChar char="ü"/>
            </a:pPr>
            <a:r>
              <a:rPr kumimoji="1" lang="zh-CN" altLang="en-US" sz="1200" dirty="0" smtClean="0">
                <a:solidFill>
                  <a:srgbClr val="000000"/>
                </a:solidFill>
                <a:latin typeface="微软雅黑" panose="020B0503020204020204" pitchFamily="34" charset="-122"/>
                <a:ea typeface="微软雅黑" panose="020B0503020204020204" pitchFamily="34" charset="-122"/>
              </a:rPr>
              <a:t>支持编码依据控制流水号；</a:t>
            </a: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marL="285750" lvl="2" indent="-285750" defTabSz="2044700">
              <a:lnSpc>
                <a:spcPct val="90000"/>
              </a:lnSpc>
              <a:spcAft>
                <a:spcPct val="35000"/>
              </a:spcAft>
              <a:buFont typeface="Wingdings" panose="05000000000000000000" pitchFamily="2" charset="2"/>
              <a:buChar char="ü"/>
            </a:pPr>
            <a:r>
              <a:rPr kumimoji="1" lang="zh-CN" altLang="en-US" sz="1200" dirty="0" smtClean="0">
                <a:solidFill>
                  <a:srgbClr val="000000"/>
                </a:solidFill>
                <a:latin typeface="微软雅黑" panose="020B0503020204020204" pitchFamily="34" charset="-122"/>
                <a:ea typeface="微软雅黑" panose="020B0503020204020204" pitchFamily="34" charset="-122"/>
              </a:rPr>
              <a:t>支持多套编码规则；</a:t>
            </a: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marL="285750" lvl="2" indent="-285750" defTabSz="2044700">
              <a:lnSpc>
                <a:spcPct val="90000"/>
              </a:lnSpc>
              <a:spcAft>
                <a:spcPct val="35000"/>
              </a:spcAft>
              <a:buFont typeface="Wingdings" panose="05000000000000000000" pitchFamily="2" charset="2"/>
              <a:buChar char="ü"/>
            </a:pPr>
            <a:r>
              <a:rPr kumimoji="1" lang="zh-CN" altLang="en-US" sz="1200" dirty="0" smtClean="0">
                <a:solidFill>
                  <a:srgbClr val="000000"/>
                </a:solidFill>
                <a:latin typeface="微软雅黑" panose="020B0503020204020204" pitchFamily="34" charset="-122"/>
                <a:ea typeface="微软雅黑" panose="020B0503020204020204" pitchFamily="34" charset="-122"/>
              </a:rPr>
              <a:t>提供补号功能；</a:t>
            </a:r>
            <a:endParaRPr kumimoji="1" lang="zh-CN" altLang="en-US" sz="1200" dirty="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solidFill>
                  <a:prstClr val="black"/>
                </a:solidFill>
                <a:latin typeface="微软雅黑" pitchFamily="34" charset="-122"/>
                <a:ea typeface="微软雅黑" pitchFamily="34" charset="-122"/>
              </a:rPr>
              <a:t>按编码规则生成单据编码；</a:t>
            </a: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267744" y="729018"/>
            <a:ext cx="6611192" cy="32108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7" name="标题 2"/>
          <p:cNvSpPr txBox="1">
            <a:spLocks/>
          </p:cNvSpPr>
          <p:nvPr/>
        </p:nvSpPr>
        <p:spPr>
          <a:xfrm>
            <a:off x="0" y="0"/>
            <a:ext cx="6697662" cy="564357"/>
          </a:xfrm>
          <a:prstGeom prst="rect">
            <a:avLst/>
          </a:prstGeom>
        </p:spPr>
        <p:txBody>
          <a:bodyPr>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smtClean="0">
                <a:solidFill>
                  <a:prstClr val="black"/>
                </a:solidFill>
                <a:latin typeface="微软雅黑" pitchFamily="34" charset="-122"/>
                <a:ea typeface="微软雅黑" pitchFamily="34" charset="-122"/>
              </a:rPr>
              <a:t>编码规则</a:t>
            </a:r>
            <a:endParaRPr>
              <a:solidFill>
                <a:prstClr val="black"/>
              </a:solidFill>
              <a:latin typeface="微软雅黑" pitchFamily="34" charset="-122"/>
              <a:ea typeface="微软雅黑" pitchFamily="34" charset="-122"/>
            </a:endParaRPr>
          </a:p>
        </p:txBody>
      </p:sp>
    </p:spTree>
    <p:extLst>
      <p:ext uri="{BB962C8B-B14F-4D97-AF65-F5344CB8AC3E}">
        <p14:creationId xmlns="" xmlns:p14="http://schemas.microsoft.com/office/powerpoint/2010/main" val="292932587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51520" y="729018"/>
            <a:ext cx="2302006"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19" name="矩形 18"/>
          <p:cNvSpPr/>
          <p:nvPr/>
        </p:nvSpPr>
        <p:spPr>
          <a:xfrm>
            <a:off x="179512" y="1275606"/>
            <a:ext cx="2376264" cy="3665619"/>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2" indent="-285750" defTabSz="2044700">
              <a:lnSpc>
                <a:spcPct val="90000"/>
              </a:lnSpc>
              <a:spcAft>
                <a:spcPct val="35000"/>
              </a:spcAft>
              <a:buFont typeface="Wingdings" panose="05000000000000000000" pitchFamily="2" charset="2"/>
              <a:buChar char="ü"/>
            </a:pPr>
            <a:r>
              <a:rPr lang="zh-CN" altLang="zh-CN" sz="1200" dirty="0">
                <a:solidFill>
                  <a:prstClr val="black"/>
                </a:solidFill>
                <a:latin typeface="微软雅黑" pitchFamily="34" charset="-122"/>
                <a:ea typeface="微软雅黑" pitchFamily="34" charset="-122"/>
              </a:rPr>
              <a:t>系统内置</a:t>
            </a:r>
            <a:r>
              <a:rPr lang="en-US" altLang="zh-CN" sz="1200" dirty="0">
                <a:solidFill>
                  <a:prstClr val="black"/>
                </a:solidFill>
                <a:latin typeface="微软雅黑" pitchFamily="34" charset="-122"/>
                <a:ea typeface="微软雅黑" pitchFamily="34" charset="-122"/>
              </a:rPr>
              <a:t>160</a:t>
            </a:r>
            <a:r>
              <a:rPr lang="zh-CN" altLang="en-US" sz="1200" dirty="0">
                <a:solidFill>
                  <a:prstClr val="black"/>
                </a:solidFill>
                <a:latin typeface="微软雅黑" pitchFamily="34" charset="-122"/>
                <a:ea typeface="微软雅黑" pitchFamily="34" charset="-122"/>
              </a:rPr>
              <a:t>多种操作；</a:t>
            </a:r>
            <a:endParaRPr lang="en-US" altLang="zh-CN" sz="1200" dirty="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smtClean="0">
                <a:solidFill>
                  <a:prstClr val="black"/>
                </a:solidFill>
                <a:latin typeface="微软雅黑" pitchFamily="34" charset="-122"/>
                <a:ea typeface="微软雅黑" pitchFamily="34" charset="-122"/>
              </a:rPr>
              <a:t>支持</a:t>
            </a:r>
            <a:r>
              <a:rPr lang="zh-CN" altLang="en-US" sz="1200" dirty="0">
                <a:solidFill>
                  <a:prstClr val="black"/>
                </a:solidFill>
                <a:latin typeface="微软雅黑" pitchFamily="34" charset="-122"/>
                <a:ea typeface="微软雅黑" pitchFamily="34" charset="-122"/>
              </a:rPr>
              <a:t>菜单集合、列表菜单、菜单集合（单据体），实现菜单编辑；</a:t>
            </a:r>
            <a:endParaRPr lang="en-US" altLang="zh-CN" sz="1200" dirty="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a:solidFill>
                  <a:prstClr val="black"/>
                </a:solidFill>
                <a:latin typeface="微软雅黑" pitchFamily="34" charset="-122"/>
                <a:ea typeface="微软雅黑" pitchFamily="34" charset="-122"/>
              </a:rPr>
              <a:t>可见性、可用性，定义了不同业务场景下不同使用效果</a:t>
            </a:r>
            <a:r>
              <a:rPr lang="zh-CN" altLang="en-US" sz="1200" dirty="0" smtClean="0">
                <a:solidFill>
                  <a:prstClr val="black"/>
                </a:solidFill>
                <a:latin typeface="微软雅黑" pitchFamily="34" charset="-122"/>
                <a:ea typeface="微软雅黑" pitchFamily="34" charset="-122"/>
              </a:rPr>
              <a:t>；</a:t>
            </a:r>
            <a:endParaRPr lang="en-US" altLang="zh-CN" sz="1200" dirty="0" smtClean="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a:solidFill>
                  <a:prstClr val="black"/>
                </a:solidFill>
                <a:latin typeface="微软雅黑" pitchFamily="34" charset="-122"/>
                <a:ea typeface="微软雅黑" pitchFamily="34" charset="-122"/>
              </a:rPr>
              <a:t>空操作，更方便的自定义操作</a:t>
            </a:r>
            <a:endParaRPr lang="en-US" altLang="zh-CN" sz="1200" dirty="0">
              <a:solidFill>
                <a:prstClr val="black"/>
              </a:solidFill>
              <a:latin typeface="微软雅黑" pitchFamily="34" charset="-122"/>
              <a:ea typeface="微软雅黑" pitchFamily="34" charset="-122"/>
            </a:endParaRPr>
          </a:p>
          <a:p>
            <a:pPr defTabSz="2044700">
              <a:lnSpc>
                <a:spcPct val="90000"/>
              </a:lnSpc>
              <a:spcAft>
                <a:spcPct val="35000"/>
              </a:spcAft>
            </a:pP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solidFill>
                  <a:prstClr val="black"/>
                </a:solidFill>
                <a:latin typeface="微软雅黑" pitchFamily="34" charset="-122"/>
                <a:ea typeface="微软雅黑" pitchFamily="34" charset="-122"/>
              </a:rPr>
              <a:t>配置简单；</a:t>
            </a:r>
            <a:endParaRPr lang="en-US" altLang="zh-CN" sz="1200" dirty="0" smtClean="0">
              <a:solidFill>
                <a:prstClr val="black"/>
              </a:solidFill>
              <a:latin typeface="微软雅黑" pitchFamily="34" charset="-122"/>
              <a:ea typeface="微软雅黑"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solidFill>
                  <a:prstClr val="black"/>
                </a:solidFill>
                <a:latin typeface="微软雅黑" pitchFamily="34" charset="-122"/>
                <a:ea typeface="微软雅黑" pitchFamily="34" charset="-122"/>
              </a:rPr>
              <a:t>操作事件丰富</a:t>
            </a:r>
            <a:r>
              <a:rPr lang="zh-CN" altLang="en-US" sz="1200" dirty="0">
                <a:solidFill>
                  <a:prstClr val="black"/>
                </a:solidFill>
                <a:latin typeface="微软雅黑" pitchFamily="34" charset="-122"/>
                <a:ea typeface="微软雅黑" pitchFamily="34" charset="-122"/>
              </a:rPr>
              <a:t>；</a:t>
            </a:r>
            <a:endParaRPr lang="en-US" altLang="zh-CN" sz="1200" dirty="0">
              <a:solidFill>
                <a:prstClr val="black"/>
              </a:solidFill>
              <a:latin typeface="微软雅黑" pitchFamily="34" charset="-122"/>
              <a:ea typeface="微软雅黑"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itchFamily="34" charset="-122"/>
                <a:ea typeface="微软雅黑" pitchFamily="34" charset="-122"/>
              </a:rPr>
              <a:t>个性化设置更方便</a:t>
            </a: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sp>
        <p:nvSpPr>
          <p:cNvPr id="9" name="标题 2"/>
          <p:cNvSpPr txBox="1">
            <a:spLocks/>
          </p:cNvSpPr>
          <p:nvPr/>
        </p:nvSpPr>
        <p:spPr>
          <a:xfrm>
            <a:off x="0" y="0"/>
            <a:ext cx="6697662" cy="564357"/>
          </a:xfrm>
          <a:prstGeom prst="rect">
            <a:avLst/>
          </a:prstGeom>
        </p:spPr>
        <p:txBody>
          <a:bodyPr>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smtClean="0">
                <a:solidFill>
                  <a:prstClr val="black"/>
                </a:solidFill>
                <a:latin typeface="微软雅黑" pitchFamily="34" charset="-122"/>
                <a:ea typeface="微软雅黑" pitchFamily="34" charset="-122"/>
              </a:rPr>
              <a:t>操作列表</a:t>
            </a:r>
            <a:endParaRPr>
              <a:solidFill>
                <a:prstClr val="black"/>
              </a:solidFill>
              <a:latin typeface="微软雅黑" pitchFamily="34" charset="-122"/>
              <a:ea typeface="微软雅黑" pitchFamily="34" charset="-122"/>
            </a:endParaRPr>
          </a:p>
        </p:txBody>
      </p:sp>
      <p:pic>
        <p:nvPicPr>
          <p:cNvPr id="40964"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788024" y="571972"/>
            <a:ext cx="2088232" cy="40512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0965" name="Picture 5"/>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876256" y="564357"/>
            <a:ext cx="2088231" cy="287818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627784" y="637286"/>
            <a:ext cx="1925340" cy="321654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65346418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51520" y="729018"/>
            <a:ext cx="2302006"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a:solidFill>
                  <a:srgbClr val="FFFFFF"/>
                </a:solidFill>
                <a:latin typeface="微软雅黑" pitchFamily="34" charset="-122"/>
                <a:ea typeface="微软雅黑" pitchFamily="34" charset="-122"/>
              </a:rPr>
              <a:t>功能介绍</a:t>
            </a:r>
          </a:p>
        </p:txBody>
      </p:sp>
      <p:sp>
        <p:nvSpPr>
          <p:cNvPr id="19" name="矩形 18"/>
          <p:cNvSpPr/>
          <p:nvPr/>
        </p:nvSpPr>
        <p:spPr>
          <a:xfrm>
            <a:off x="179512" y="1275606"/>
            <a:ext cx="2376264" cy="2280624"/>
          </a:xfrm>
          <a:prstGeom prst="rect">
            <a:avLst/>
          </a:prstGeom>
        </p:spPr>
        <p:txBody>
          <a:bodyPr wrap="square">
            <a:spAutoFit/>
          </a:bodyPr>
          <a:lstStyle/>
          <a:p>
            <a:pPr marL="285750" lvl="2" indent="-285750" defTabSz="2044700">
              <a:lnSpc>
                <a:spcPct val="90000"/>
              </a:lnSpc>
              <a:spcAft>
                <a:spcPct val="35000"/>
              </a:spcAft>
              <a:buFont typeface="Wingdings" panose="05000000000000000000" pitchFamily="2" charset="2"/>
              <a:buChar char="ü"/>
            </a:pPr>
            <a:r>
              <a:rPr lang="zh-CN" altLang="en-US" sz="1200" dirty="0" smtClean="0">
                <a:solidFill>
                  <a:prstClr val="black"/>
                </a:solidFill>
                <a:latin typeface="微软雅黑" pitchFamily="34" charset="-122"/>
                <a:ea typeface="微软雅黑" pitchFamily="34" charset="-122"/>
              </a:rPr>
              <a:t>由操作列表，进入操作编辑；</a:t>
            </a:r>
            <a:endParaRPr lang="en-US" altLang="zh-CN" sz="1200" dirty="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kumimoji="1" lang="zh-CN" altLang="en-US" sz="1200" dirty="0" smtClean="0">
                <a:solidFill>
                  <a:srgbClr val="000000"/>
                </a:solidFill>
                <a:latin typeface="微软雅黑" pitchFamily="34" charset="-122"/>
                <a:ea typeface="微软雅黑" pitchFamily="34" charset="-122"/>
              </a:rPr>
              <a:t>参数设置，操作需要特别配置的参数；</a:t>
            </a:r>
            <a:endParaRPr kumimoji="1" lang="en-US" altLang="zh-CN" sz="1200" dirty="0" smtClean="0">
              <a:solidFill>
                <a:srgbClr val="000000"/>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itchFamily="34" charset="-122"/>
                <a:ea typeface="微软雅黑" pitchFamily="34" charset="-122"/>
              </a:rPr>
              <a:t>其他控制</a:t>
            </a:r>
            <a:r>
              <a:rPr kumimoji="1" lang="zh-CN" altLang="en-US" sz="1200" dirty="0" smtClean="0">
                <a:solidFill>
                  <a:srgbClr val="000000"/>
                </a:solidFill>
                <a:latin typeface="微软雅黑" pitchFamily="34" charset="-122"/>
                <a:ea typeface="微软雅黑" pitchFamily="34" charset="-122"/>
              </a:rPr>
              <a:t>，值的校验、服务的配置、关联权限项都在此配置；</a:t>
            </a:r>
            <a:endParaRPr kumimoji="1" lang="en-US" altLang="zh-CN" sz="1200" dirty="0">
              <a:solidFill>
                <a:srgbClr val="000000"/>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kumimoji="1" lang="zh-CN" altLang="en-US" sz="1200" dirty="0" smtClean="0">
                <a:solidFill>
                  <a:srgbClr val="000000"/>
                </a:solidFill>
                <a:latin typeface="微软雅黑" pitchFamily="34" charset="-122"/>
                <a:ea typeface="微软雅黑" pitchFamily="34" charset="-122"/>
              </a:rPr>
              <a:t>操作</a:t>
            </a:r>
            <a:r>
              <a:rPr kumimoji="1" lang="zh-CN" altLang="en-US" sz="1200" dirty="0">
                <a:solidFill>
                  <a:srgbClr val="000000"/>
                </a:solidFill>
                <a:latin typeface="微软雅黑" pitchFamily="34" charset="-122"/>
                <a:ea typeface="微软雅黑" pitchFamily="34" charset="-122"/>
              </a:rPr>
              <a:t>后刷新字段</a:t>
            </a:r>
            <a:r>
              <a:rPr kumimoji="1" lang="zh-CN" altLang="en-US" sz="1200" dirty="0" smtClean="0">
                <a:solidFill>
                  <a:srgbClr val="000000"/>
                </a:solidFill>
                <a:latin typeface="微软雅黑" pitchFamily="34" charset="-122"/>
                <a:ea typeface="微软雅黑" pitchFamily="34" charset="-122"/>
              </a:rPr>
              <a:t>，操作后需要更新指定字段的值；</a:t>
            </a:r>
            <a:endParaRPr kumimoji="1" lang="en-US" altLang="zh-CN" sz="1200" dirty="0" smtClean="0">
              <a:solidFill>
                <a:srgbClr val="000000"/>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sp>
        <p:nvSpPr>
          <p:cNvPr id="9" name="标题 2"/>
          <p:cNvSpPr txBox="1">
            <a:spLocks/>
          </p:cNvSpPr>
          <p:nvPr/>
        </p:nvSpPr>
        <p:spPr>
          <a:xfrm>
            <a:off x="0" y="0"/>
            <a:ext cx="6697662" cy="564357"/>
          </a:xfrm>
          <a:prstGeom prst="rect">
            <a:avLst/>
          </a:prstGeom>
        </p:spPr>
        <p:txBody>
          <a:bodyPr>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smtClean="0">
                <a:solidFill>
                  <a:prstClr val="black"/>
                </a:solidFill>
                <a:latin typeface="微软雅黑" pitchFamily="34" charset="-122"/>
                <a:ea typeface="微软雅黑" pitchFamily="34" charset="-122"/>
              </a:rPr>
              <a:t>操作列表</a:t>
            </a:r>
            <a:r>
              <a:rPr lang="en-US" altLang="zh-CN" smtClean="0">
                <a:solidFill>
                  <a:prstClr val="black"/>
                </a:solidFill>
                <a:latin typeface="微软雅黑" pitchFamily="34" charset="-122"/>
                <a:ea typeface="微软雅黑" pitchFamily="34" charset="-122"/>
              </a:rPr>
              <a:t>-</a:t>
            </a:r>
            <a:r>
              <a:rPr smtClean="0">
                <a:solidFill>
                  <a:prstClr val="black"/>
                </a:solidFill>
                <a:latin typeface="微软雅黑" pitchFamily="34" charset="-122"/>
                <a:ea typeface="微软雅黑" pitchFamily="34" charset="-122"/>
              </a:rPr>
              <a:t>配置</a:t>
            </a:r>
            <a:endParaRPr>
              <a:solidFill>
                <a:prstClr val="black"/>
              </a:solidFill>
              <a:latin typeface="微软雅黑" pitchFamily="34" charset="-122"/>
              <a:ea typeface="微软雅黑" pitchFamily="34" charset="-122"/>
            </a:endParaRPr>
          </a:p>
        </p:txBody>
      </p:sp>
      <p:pic>
        <p:nvPicPr>
          <p:cNvPr id="44034"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627785" y="729019"/>
            <a:ext cx="2860948" cy="3138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4035" name="Picture 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415026" y="729019"/>
            <a:ext cx="3703797" cy="31388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4036" name="Picture 4"/>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5415025" y="729019"/>
            <a:ext cx="3703797" cy="34269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4037" name="Picture 5"/>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5415025" y="748069"/>
            <a:ext cx="3728976" cy="340785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25758502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0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40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51520" y="729018"/>
            <a:ext cx="2302006"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19" name="矩形 18"/>
          <p:cNvSpPr/>
          <p:nvPr/>
        </p:nvSpPr>
        <p:spPr>
          <a:xfrm>
            <a:off x="179512" y="1275606"/>
            <a:ext cx="2376264" cy="1782026"/>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2" indent="-285750" defTabSz="2044700">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itchFamily="34" charset="-122"/>
                <a:ea typeface="微软雅黑" pitchFamily="34" charset="-122"/>
              </a:rPr>
              <a:t>点击事件，定义按钮的操作事件；</a:t>
            </a:r>
            <a:endParaRPr kumimoji="1" lang="en-US" altLang="zh-CN" sz="1200" dirty="0">
              <a:solidFill>
                <a:srgbClr val="000000"/>
              </a:solidFill>
              <a:latin typeface="微软雅黑" pitchFamily="34" charset="-122"/>
              <a:ea typeface="微软雅黑" pitchFamily="34" charset="-122"/>
            </a:endParaRPr>
          </a:p>
          <a:p>
            <a:pPr marL="0" lvl="2" defTabSz="2044700">
              <a:lnSpc>
                <a:spcPct val="90000"/>
              </a:lnSpc>
              <a:spcAft>
                <a:spcPct val="35000"/>
              </a:spcAft>
            </a:pPr>
            <a:endParaRPr kumimoji="1" lang="zh-CN" altLang="en-US" sz="1200" dirty="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dirty="0" smtClean="0">
                <a:solidFill>
                  <a:srgbClr val="000000"/>
                </a:solidFill>
                <a:latin typeface="微软雅黑" pitchFamily="34" charset="-122"/>
                <a:ea typeface="微软雅黑" pitchFamily="34" charset="-122"/>
              </a:rPr>
              <a:t>方便的操作配置</a:t>
            </a: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sp>
        <p:nvSpPr>
          <p:cNvPr id="9" name="标题 2"/>
          <p:cNvSpPr txBox="1">
            <a:spLocks/>
          </p:cNvSpPr>
          <p:nvPr/>
        </p:nvSpPr>
        <p:spPr>
          <a:xfrm>
            <a:off x="0" y="0"/>
            <a:ext cx="6697662" cy="564357"/>
          </a:xfrm>
          <a:prstGeom prst="rect">
            <a:avLst/>
          </a:prstGeom>
        </p:spPr>
        <p:txBody>
          <a:bodyPr>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smtClean="0">
                <a:solidFill>
                  <a:prstClr val="black"/>
                </a:solidFill>
                <a:latin typeface="微软雅黑" pitchFamily="34" charset="-122"/>
                <a:ea typeface="微软雅黑" pitchFamily="34" charset="-122"/>
              </a:rPr>
              <a:t>定义事件</a:t>
            </a:r>
            <a:endParaRPr>
              <a:solidFill>
                <a:prstClr val="black"/>
              </a:solidFill>
              <a:latin typeface="微软雅黑" pitchFamily="34" charset="-122"/>
              <a:ea typeface="微软雅黑" pitchFamily="34" charset="-122"/>
            </a:endParaRPr>
          </a:p>
        </p:txBody>
      </p:sp>
      <p:pic>
        <p:nvPicPr>
          <p:cNvPr id="41987"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590081" y="595214"/>
            <a:ext cx="3964856" cy="42999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1989" name="Picture 5"/>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084168" y="564357"/>
            <a:ext cx="2839988" cy="42999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2393998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9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a:spLocks noGrp="1"/>
          </p:cNvSpPr>
          <p:nvPr>
            <p:ph type="title" idx="4294967295"/>
          </p:nvPr>
        </p:nvSpPr>
        <p:spPr>
          <a:xfrm>
            <a:off x="0" y="0"/>
            <a:ext cx="6697663" cy="565150"/>
          </a:xfrm>
        </p:spPr>
        <p:txBody>
          <a:bodyPr>
            <a:normAutofit/>
          </a:bodyPr>
          <a:lstStyle/>
          <a:p>
            <a:r>
              <a:rPr lang="zh-CN" altLang="en-US" dirty="0" smtClean="0">
                <a:latin typeface="微软雅黑" pitchFamily="34" charset="-122"/>
                <a:ea typeface="微软雅黑" pitchFamily="34" charset="-122"/>
              </a:rPr>
              <a:t>操作列表</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示例</a:t>
            </a:r>
            <a:endParaRPr dirty="0">
              <a:latin typeface="微软雅黑" pitchFamily="34" charset="-122"/>
              <a:ea typeface="微软雅黑" pitchFamily="34" charset="-122"/>
            </a:endParaRPr>
          </a:p>
        </p:txBody>
      </p:sp>
      <p:sp>
        <p:nvSpPr>
          <p:cNvPr id="10" name="矩形 9"/>
          <p:cNvSpPr/>
          <p:nvPr/>
        </p:nvSpPr>
        <p:spPr>
          <a:xfrm>
            <a:off x="207639" y="612750"/>
            <a:ext cx="2204999"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功能介绍</a:t>
            </a:r>
            <a:endParaRPr kumimoji="1" lang="zh-CN" altLang="en-US" sz="1400" b="1" dirty="0">
              <a:solidFill>
                <a:srgbClr val="FFFFFF"/>
              </a:solidFill>
              <a:latin typeface="微软雅黑" pitchFamily="34" charset="-122"/>
              <a:ea typeface="微软雅黑" pitchFamily="34" charset="-122"/>
            </a:endParaRPr>
          </a:p>
        </p:txBody>
      </p:sp>
      <p:sp>
        <p:nvSpPr>
          <p:cNvPr id="11" name="矩形 10">
            <a:hlinkClick r:id="rId3" action="ppaction://hlinkfile"/>
          </p:cNvPr>
          <p:cNvSpPr/>
          <p:nvPr/>
        </p:nvSpPr>
        <p:spPr>
          <a:xfrm>
            <a:off x="135632" y="1159338"/>
            <a:ext cx="2276128" cy="2731517"/>
          </a:xfrm>
          <a:prstGeom prst="rect">
            <a:avLst/>
          </a:prstGeom>
        </p:spPr>
        <p:txBody>
          <a:bodyPr wrap="square">
            <a:spAutoFit/>
          </a:bodyPr>
          <a:lstStyle/>
          <a:p>
            <a:pPr marL="171450" indent="-171450" defTabSz="2044700">
              <a:lnSpc>
                <a:spcPct val="90000"/>
              </a:lnSpc>
              <a:spcAft>
                <a:spcPct val="35000"/>
              </a:spcAft>
              <a:buFont typeface="Arial" pitchFamily="34" charset="0"/>
              <a:buChar char="•"/>
            </a:pPr>
            <a:r>
              <a:rPr kumimoji="1" lang="zh-CN" altLang="en-US" sz="1100" dirty="0" smtClean="0">
                <a:solidFill>
                  <a:srgbClr val="000000"/>
                </a:solidFill>
                <a:latin typeface="微软雅黑" panose="020B0503020204020204" pitchFamily="34" charset="-122"/>
                <a:ea typeface="微软雅黑" panose="020B0503020204020204" pitchFamily="34" charset="-122"/>
              </a:rPr>
              <a:t>配置方式：以采购订单为例</a:t>
            </a:r>
            <a:endParaRPr kumimoji="1" lang="en-US" altLang="zh-CN" sz="1100" dirty="0" smtClean="0">
              <a:solidFill>
                <a:srgbClr val="000000"/>
              </a:solidFill>
              <a:latin typeface="微软雅黑" panose="020B0503020204020204" pitchFamily="34" charset="-122"/>
              <a:ea typeface="微软雅黑" panose="020B0503020204020204" pitchFamily="34" charset="-122"/>
            </a:endParaRPr>
          </a:p>
          <a:p>
            <a:pPr marL="171450" indent="-171450" defTabSz="2044700">
              <a:lnSpc>
                <a:spcPct val="90000"/>
              </a:lnSpc>
              <a:spcAft>
                <a:spcPct val="35000"/>
              </a:spcAft>
              <a:buFont typeface="Wingdings" pitchFamily="2" charset="2"/>
              <a:buChar char="Ø"/>
            </a:pPr>
            <a:r>
              <a:rPr kumimoji="1" lang="zh-CN" altLang="en-US" sz="1100" dirty="0" smtClean="0">
                <a:solidFill>
                  <a:srgbClr val="000000"/>
                </a:solidFill>
                <a:latin typeface="微软雅黑" panose="020B0503020204020204" pitchFamily="34" charset="-122"/>
                <a:ea typeface="微软雅黑" panose="020B0503020204020204" pitchFamily="34" charset="-122"/>
              </a:rPr>
              <a:t>单据属性中，点击“菜单集合” 进入菜单编辑</a:t>
            </a:r>
            <a:endParaRPr kumimoji="1" lang="en-US" altLang="zh-CN" sz="1100" dirty="0" smtClean="0">
              <a:solidFill>
                <a:srgbClr val="000000"/>
              </a:solidFill>
              <a:latin typeface="微软雅黑" panose="020B0503020204020204" pitchFamily="34" charset="-122"/>
              <a:ea typeface="微软雅黑" panose="020B0503020204020204" pitchFamily="34" charset="-122"/>
            </a:endParaRPr>
          </a:p>
          <a:p>
            <a:pPr marL="171450" indent="-171450" defTabSz="2044700">
              <a:lnSpc>
                <a:spcPct val="90000"/>
              </a:lnSpc>
              <a:spcAft>
                <a:spcPct val="35000"/>
              </a:spcAft>
              <a:buFont typeface="Wingdings" pitchFamily="2" charset="2"/>
              <a:buChar char="Ø"/>
            </a:pPr>
            <a:r>
              <a:rPr kumimoji="1" lang="zh-CN" altLang="en-US" sz="1100" dirty="0" smtClean="0">
                <a:solidFill>
                  <a:srgbClr val="000000"/>
                </a:solidFill>
                <a:latin typeface="微软雅黑" panose="020B0503020204020204" pitchFamily="34" charset="-122"/>
                <a:ea typeface="微软雅黑" panose="020B0503020204020204" pitchFamily="34" charset="-122"/>
              </a:rPr>
              <a:t>选中“工具条”，右键，选中“按钮”，添加操作；</a:t>
            </a:r>
            <a:endParaRPr kumimoji="1" lang="en-US" altLang="zh-CN" sz="1100" dirty="0" smtClean="0">
              <a:solidFill>
                <a:srgbClr val="000000"/>
              </a:solidFill>
              <a:latin typeface="微软雅黑" panose="020B0503020204020204" pitchFamily="34" charset="-122"/>
              <a:ea typeface="微软雅黑" panose="020B0503020204020204" pitchFamily="34" charset="-122"/>
            </a:endParaRPr>
          </a:p>
          <a:p>
            <a:pPr marL="171450" indent="-171450" defTabSz="2044700">
              <a:lnSpc>
                <a:spcPct val="90000"/>
              </a:lnSpc>
              <a:spcAft>
                <a:spcPct val="35000"/>
              </a:spcAft>
              <a:buFont typeface="Wingdings" pitchFamily="2" charset="2"/>
              <a:buChar char="Ø"/>
            </a:pPr>
            <a:r>
              <a:rPr kumimoji="1" lang="zh-CN" altLang="en-US" sz="1100" dirty="0" smtClean="0">
                <a:solidFill>
                  <a:srgbClr val="000000"/>
                </a:solidFill>
                <a:latin typeface="微软雅黑" panose="020B0503020204020204" pitchFamily="34" charset="-122"/>
                <a:ea typeface="微软雅黑" panose="020B0503020204020204" pitchFamily="34" charset="-122"/>
              </a:rPr>
              <a:t>设置“点击事件”，进行“新增操作”；</a:t>
            </a:r>
            <a:endParaRPr kumimoji="1" lang="en-US" altLang="zh-CN" sz="1100" dirty="0" smtClean="0">
              <a:solidFill>
                <a:srgbClr val="000000"/>
              </a:solidFill>
              <a:latin typeface="微软雅黑" panose="020B0503020204020204" pitchFamily="34" charset="-122"/>
              <a:ea typeface="微软雅黑" panose="020B0503020204020204" pitchFamily="34" charset="-122"/>
            </a:endParaRPr>
          </a:p>
          <a:p>
            <a:pPr marL="171450" indent="-171450" defTabSz="2044700">
              <a:lnSpc>
                <a:spcPct val="90000"/>
              </a:lnSpc>
              <a:spcAft>
                <a:spcPct val="35000"/>
              </a:spcAft>
              <a:buFont typeface="Wingdings" pitchFamily="2" charset="2"/>
              <a:buChar char="Ø"/>
            </a:pPr>
            <a:r>
              <a:rPr kumimoji="1" lang="zh-CN" altLang="en-US" sz="1100" dirty="0">
                <a:solidFill>
                  <a:srgbClr val="000000"/>
                </a:solidFill>
                <a:latin typeface="微软雅黑" panose="020B0503020204020204" pitchFamily="34" charset="-122"/>
                <a:ea typeface="微软雅黑" panose="020B0503020204020204" pitchFamily="34" charset="-122"/>
              </a:rPr>
              <a:t>选中需要的操作</a:t>
            </a:r>
            <a:r>
              <a:rPr kumimoji="1" lang="zh-CN" altLang="en-US" sz="1100" dirty="0" smtClean="0">
                <a:solidFill>
                  <a:srgbClr val="000000"/>
                </a:solidFill>
                <a:latin typeface="微软雅黑" panose="020B0503020204020204" pitchFamily="34" charset="-122"/>
                <a:ea typeface="微软雅黑" panose="020B0503020204020204" pitchFamily="34" charset="-122"/>
              </a:rPr>
              <a:t>，</a:t>
            </a:r>
            <a:r>
              <a:rPr kumimoji="1" lang="zh-CN" altLang="en-US" sz="1100" dirty="0">
                <a:solidFill>
                  <a:srgbClr val="000000"/>
                </a:solidFill>
                <a:latin typeface="微软雅黑" panose="020B0503020204020204" pitchFamily="34" charset="-122"/>
                <a:ea typeface="微软雅黑" panose="020B0503020204020204" pitchFamily="34" charset="-122"/>
              </a:rPr>
              <a:t>点确定</a:t>
            </a:r>
            <a:r>
              <a:rPr kumimoji="1" lang="zh-CN" altLang="en-US" sz="1100" dirty="0" smtClean="0">
                <a:solidFill>
                  <a:srgbClr val="000000"/>
                </a:solidFill>
                <a:latin typeface="微软雅黑" panose="020B0503020204020204" pitchFamily="34" charset="-122"/>
                <a:ea typeface="微软雅黑" panose="020B0503020204020204" pitchFamily="34" charset="-122"/>
              </a:rPr>
              <a:t>。演示选择“新增”；</a:t>
            </a:r>
            <a:endParaRPr kumimoji="1" lang="en-US" altLang="zh-CN" sz="1100" dirty="0" smtClean="0">
              <a:solidFill>
                <a:srgbClr val="000000"/>
              </a:solidFill>
              <a:latin typeface="微软雅黑" panose="020B0503020204020204" pitchFamily="34" charset="-122"/>
              <a:ea typeface="微软雅黑" panose="020B0503020204020204" pitchFamily="34" charset="-122"/>
            </a:endParaRPr>
          </a:p>
          <a:p>
            <a:pPr marL="171450" indent="-171450" defTabSz="2044700">
              <a:lnSpc>
                <a:spcPct val="90000"/>
              </a:lnSpc>
              <a:spcAft>
                <a:spcPct val="35000"/>
              </a:spcAft>
              <a:buFont typeface="Wingdings" pitchFamily="2" charset="2"/>
              <a:buChar char="Ø"/>
            </a:pPr>
            <a:r>
              <a:rPr kumimoji="1" lang="zh-CN" altLang="en-US" sz="1100" dirty="0">
                <a:solidFill>
                  <a:srgbClr val="000000"/>
                </a:solidFill>
                <a:latin typeface="微软雅黑" panose="020B0503020204020204" pitchFamily="34" charset="-122"/>
                <a:ea typeface="微软雅黑" panose="020B0503020204020204" pitchFamily="34" charset="-122"/>
              </a:rPr>
              <a:t>返回新增操作</a:t>
            </a:r>
            <a:r>
              <a:rPr kumimoji="1" lang="zh-CN" altLang="en-US" sz="1100" dirty="0" smtClean="0">
                <a:solidFill>
                  <a:srgbClr val="000000"/>
                </a:solidFill>
                <a:latin typeface="微软雅黑" panose="020B0503020204020204" pitchFamily="34" charset="-122"/>
                <a:ea typeface="微软雅黑" panose="020B0503020204020204" pitchFamily="34" charset="-122"/>
              </a:rPr>
              <a:t>。点“确定”，</a:t>
            </a:r>
            <a:r>
              <a:rPr kumimoji="1" lang="zh-CN" altLang="en-US" sz="1100" dirty="0">
                <a:solidFill>
                  <a:srgbClr val="000000"/>
                </a:solidFill>
                <a:latin typeface="微软雅黑" panose="020B0503020204020204" pitchFamily="34" charset="-122"/>
                <a:ea typeface="微软雅黑" panose="020B0503020204020204" pitchFamily="34" charset="-122"/>
              </a:rPr>
              <a:t>设置完毕</a:t>
            </a:r>
            <a:endParaRPr kumimoji="1" lang="en-US" altLang="zh-CN" sz="1100" dirty="0" smtClean="0">
              <a:solidFill>
                <a:srgbClr val="000000"/>
              </a:solidFill>
              <a:latin typeface="微软雅黑" panose="020B0503020204020204" pitchFamily="34" charset="-122"/>
              <a:ea typeface="微软雅黑" panose="020B0503020204020204" pitchFamily="34" charset="-122"/>
            </a:endParaRPr>
          </a:p>
          <a:p>
            <a:pPr marL="171450" indent="-171450" defTabSz="2044700">
              <a:lnSpc>
                <a:spcPct val="90000"/>
              </a:lnSpc>
              <a:spcAft>
                <a:spcPct val="35000"/>
              </a:spcAft>
              <a:buFont typeface="Arial" pitchFamily="34" charset="0"/>
              <a:buChar char="•"/>
            </a:pPr>
            <a:r>
              <a:rPr kumimoji="1" lang="zh-CN" altLang="en-US" sz="1100" dirty="0" smtClean="0">
                <a:solidFill>
                  <a:srgbClr val="000000"/>
                </a:solidFill>
                <a:latin typeface="微软雅黑" panose="020B0503020204020204" pitchFamily="34" charset="-122"/>
                <a:ea typeface="微软雅黑" panose="020B0503020204020204" pitchFamily="34" charset="-122"/>
              </a:rPr>
              <a:t>设置演示：</a:t>
            </a:r>
            <a:endParaRPr kumimoji="1" lang="en-US" altLang="zh-CN" sz="1100" dirty="0" smtClean="0">
              <a:solidFill>
                <a:srgbClr val="000000"/>
              </a:solidFill>
              <a:latin typeface="微软雅黑" panose="020B0503020204020204" pitchFamily="34" charset="-122"/>
              <a:ea typeface="微软雅黑" panose="020B0503020204020204" pitchFamily="34" charset="-122"/>
            </a:endParaRPr>
          </a:p>
          <a:p>
            <a:pPr marL="171450" indent="-171450" defTabSz="2044700">
              <a:lnSpc>
                <a:spcPct val="90000"/>
              </a:lnSpc>
              <a:spcAft>
                <a:spcPct val="35000"/>
              </a:spcAft>
              <a:buFont typeface="Wingdings" pitchFamily="2" charset="2"/>
              <a:buChar char="Ø"/>
            </a:pPr>
            <a:r>
              <a:rPr kumimoji="1" lang="zh-CN" altLang="en-US" sz="1100" dirty="0" smtClean="0">
                <a:solidFill>
                  <a:srgbClr val="000000"/>
                </a:solidFill>
                <a:latin typeface="微软雅黑" panose="020B0503020204020204" pitchFamily="34" charset="-122"/>
                <a:ea typeface="微软雅黑" panose="020B0503020204020204" pitchFamily="34" charset="-122"/>
              </a:rPr>
              <a:t>点击按钮，进入新增界面</a:t>
            </a:r>
            <a:endParaRPr kumimoji="1" lang="en-US" altLang="zh-CN" sz="11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pic>
        <p:nvPicPr>
          <p:cNvPr id="26" name="Picture 8"/>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483768" y="555526"/>
            <a:ext cx="6192688" cy="416927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7" name="Picture 9"/>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4788024" y="581497"/>
            <a:ext cx="2232248" cy="40784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8" name="Picture 13"/>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2483768" y="581497"/>
            <a:ext cx="6306532" cy="425187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9" name="Picture 14"/>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2527349" y="612750"/>
            <a:ext cx="3168351" cy="43061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0" name="Picture 16"/>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5389081" y="581497"/>
            <a:ext cx="3419475" cy="430959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1" name="Picture 17"/>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2458591" y="581497"/>
            <a:ext cx="6466401" cy="433738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2" name="Picture 18"/>
          <p:cNvPicPr>
            <a:picLocks noChangeAspect="1" noChangeArrowheads="1"/>
          </p:cNvPicPr>
          <p:nvPr/>
        </p:nvPicPr>
        <p:blipFill>
          <a:blip r:embed="rId10" cstate="print">
            <a:extLst>
              <a:ext uri="{28A0092B-C50C-407E-A947-70E740481C1C}">
                <a14:useLocalDpi xmlns="" xmlns:a14="http://schemas.microsoft.com/office/drawing/2010/main" val="0"/>
              </a:ext>
            </a:extLst>
          </a:blip>
          <a:srcRect/>
          <a:stretch>
            <a:fillRect/>
          </a:stretch>
        </p:blipFill>
        <p:spPr bwMode="auto">
          <a:xfrm>
            <a:off x="2412638" y="2502777"/>
            <a:ext cx="6466401" cy="241610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82726667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
                                            <p:txEl>
                                              <p:pRg st="7" end="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19" name="矩形 18"/>
          <p:cNvSpPr/>
          <p:nvPr/>
        </p:nvSpPr>
        <p:spPr>
          <a:xfrm>
            <a:off x="179512" y="1275606"/>
            <a:ext cx="2304256" cy="3702552"/>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3" indent="-285750" defTabSz="2044700">
              <a:lnSpc>
                <a:spcPct val="90000"/>
              </a:lnSpc>
              <a:spcAft>
                <a:spcPct val="35000"/>
              </a:spcAft>
              <a:buSzPct val="100000"/>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单据的实体服务规则，提供</a:t>
            </a:r>
            <a:r>
              <a:rPr kumimoji="1" lang="en-US" altLang="zh-CN" sz="1200" dirty="0">
                <a:solidFill>
                  <a:srgbClr val="000000"/>
                </a:solidFill>
                <a:latin typeface="微软雅黑" panose="020B0503020204020204" pitchFamily="34" charset="-122"/>
                <a:ea typeface="微软雅黑" panose="020B0503020204020204" pitchFamily="34" charset="-122"/>
              </a:rPr>
              <a:t>44</a:t>
            </a:r>
            <a:r>
              <a:rPr kumimoji="1" lang="zh-CN" altLang="en-US" sz="1200" dirty="0">
                <a:solidFill>
                  <a:srgbClr val="000000"/>
                </a:solidFill>
                <a:latin typeface="微软雅黑" panose="020B0503020204020204" pitchFamily="34" charset="-122"/>
                <a:ea typeface="微软雅黑" panose="020B0503020204020204" pitchFamily="34" charset="-122"/>
              </a:rPr>
              <a:t>种表单服务；</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lvl="3" indent="-285750" defTabSz="2044700">
              <a:lnSpc>
                <a:spcPct val="90000"/>
              </a:lnSpc>
              <a:spcAft>
                <a:spcPct val="35000"/>
              </a:spcAft>
              <a:buSzPct val="100000"/>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操作列表</a:t>
            </a:r>
            <a:r>
              <a:rPr kumimoji="1" lang="zh-CN" altLang="en-US" sz="1200" dirty="0" smtClean="0">
                <a:solidFill>
                  <a:srgbClr val="000000"/>
                </a:solidFill>
                <a:latin typeface="微软雅黑" panose="020B0503020204020204" pitchFamily="34" charset="-122"/>
                <a:ea typeface="微软雅黑" panose="020B0503020204020204" pitchFamily="34" charset="-122"/>
              </a:rPr>
              <a:t>的服务端服务，提供</a:t>
            </a:r>
            <a:r>
              <a:rPr kumimoji="1" lang="en-US" altLang="zh-CN" sz="1200" dirty="0" smtClean="0">
                <a:solidFill>
                  <a:srgbClr val="000000"/>
                </a:solidFill>
                <a:latin typeface="微软雅黑" panose="020B0503020204020204" pitchFamily="34" charset="-122"/>
                <a:ea typeface="微软雅黑" panose="020B0503020204020204" pitchFamily="34" charset="-122"/>
              </a:rPr>
              <a:t>31</a:t>
            </a:r>
            <a:r>
              <a:rPr kumimoji="1" lang="zh-CN" altLang="en-US" sz="1200" dirty="0" smtClean="0">
                <a:solidFill>
                  <a:srgbClr val="000000"/>
                </a:solidFill>
                <a:latin typeface="微软雅黑" panose="020B0503020204020204" pitchFamily="34" charset="-122"/>
                <a:ea typeface="微软雅黑" panose="020B0503020204020204" pitchFamily="34" charset="-122"/>
              </a:rPr>
              <a:t>种表单服务；</a:t>
            </a: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marL="285750" lvl="3" indent="-285750" defTabSz="2044700">
              <a:lnSpc>
                <a:spcPct val="90000"/>
              </a:lnSpc>
              <a:spcAft>
                <a:spcPct val="35000"/>
              </a:spcAft>
              <a:buSzPct val="100000"/>
              <a:buFont typeface="Wingdings" panose="05000000000000000000" pitchFamily="2" charset="2"/>
              <a:buChar char="ü"/>
            </a:pPr>
            <a:r>
              <a:rPr kumimoji="1" lang="zh-CN" altLang="en-US" sz="1200" smtClean="0">
                <a:solidFill>
                  <a:srgbClr val="000000"/>
                </a:solidFill>
                <a:latin typeface="微软雅黑" panose="020B0503020204020204" pitchFamily="34" charset="-122"/>
                <a:ea typeface="微软雅黑" panose="020B0503020204020204" pitchFamily="34" charset="-122"/>
              </a:rPr>
              <a:t>字段</a:t>
            </a:r>
            <a:r>
              <a:rPr kumimoji="1" lang="zh-CN" altLang="en-US" sz="1200" dirty="0">
                <a:solidFill>
                  <a:srgbClr val="000000"/>
                </a:solidFill>
                <a:latin typeface="微软雅黑" panose="020B0503020204020204" pitchFamily="34" charset="-122"/>
                <a:ea typeface="微软雅黑" panose="020B0503020204020204" pitchFamily="34" charset="-122"/>
              </a:rPr>
              <a:t>的“值更新”事件</a:t>
            </a:r>
            <a:r>
              <a:rPr kumimoji="1" lang="zh-CN" altLang="en-US" sz="1200" dirty="0" smtClean="0">
                <a:solidFill>
                  <a:srgbClr val="000000"/>
                </a:solidFill>
                <a:latin typeface="微软雅黑" panose="020B0503020204020204" pitchFamily="34" charset="-122"/>
                <a:ea typeface="微软雅黑" panose="020B0503020204020204" pitchFamily="34" charset="-122"/>
              </a:rPr>
              <a:t>，</a:t>
            </a:r>
            <a:r>
              <a:rPr kumimoji="1" lang="zh-CN" altLang="en-US" sz="1200" dirty="0">
                <a:solidFill>
                  <a:srgbClr val="000000"/>
                </a:solidFill>
                <a:latin typeface="微软雅黑" panose="020B0503020204020204" pitchFamily="34" charset="-122"/>
                <a:ea typeface="微软雅黑" panose="020B0503020204020204" pitchFamily="34" charset="-122"/>
              </a:rPr>
              <a:t>提供</a:t>
            </a:r>
            <a:r>
              <a:rPr kumimoji="1" lang="en-US" altLang="zh-CN" sz="1200" dirty="0">
                <a:solidFill>
                  <a:srgbClr val="000000"/>
                </a:solidFill>
                <a:latin typeface="微软雅黑" panose="020B0503020204020204" pitchFamily="34" charset="-122"/>
                <a:ea typeface="微软雅黑" panose="020B0503020204020204" pitchFamily="34" charset="-122"/>
              </a:rPr>
              <a:t>50</a:t>
            </a:r>
            <a:r>
              <a:rPr kumimoji="1" lang="zh-CN" altLang="en-US" sz="1200" dirty="0">
                <a:solidFill>
                  <a:srgbClr val="000000"/>
                </a:solidFill>
                <a:latin typeface="微软雅黑" panose="020B0503020204020204" pitchFamily="34" charset="-122"/>
                <a:ea typeface="微软雅黑" panose="020B0503020204020204" pitchFamily="34" charset="-122"/>
              </a:rPr>
              <a:t>种表单服务；</a:t>
            </a: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marL="285750" lvl="3" indent="-285750" defTabSz="2044700">
              <a:lnSpc>
                <a:spcPct val="90000"/>
              </a:lnSpc>
              <a:spcAft>
                <a:spcPct val="35000"/>
              </a:spcAft>
              <a:buSzPct val="100000"/>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3" indent="-285750" defTabSz="2044700">
              <a:lnSpc>
                <a:spcPct val="90000"/>
              </a:lnSpc>
              <a:spcAft>
                <a:spcPct val="35000"/>
              </a:spcAft>
              <a:buFont typeface="Wingdings" panose="05000000000000000000" pitchFamily="2" charset="2"/>
              <a:buChar char="ü"/>
            </a:pPr>
            <a:r>
              <a:rPr lang="zh-CN" altLang="en-US" sz="1200" dirty="0" smtClean="0">
                <a:solidFill>
                  <a:prstClr val="black"/>
                </a:solidFill>
                <a:latin typeface="微软雅黑" pitchFamily="34" charset="-122"/>
                <a:ea typeface="微软雅黑" pitchFamily="34" charset="-122"/>
              </a:rPr>
              <a:t>只需</a:t>
            </a:r>
            <a:r>
              <a:rPr lang="zh-CN" altLang="en-US" sz="1200" dirty="0">
                <a:solidFill>
                  <a:prstClr val="black"/>
                </a:solidFill>
                <a:latin typeface="微软雅黑" pitchFamily="34" charset="-122"/>
                <a:ea typeface="微软雅黑" pitchFamily="34" charset="-122"/>
              </a:rPr>
              <a:t>通过事件调用服务来定义单据项目及相关属性，即能完成相关功能的定义；</a:t>
            </a:r>
          </a:p>
          <a:p>
            <a:pPr marL="285750" lvl="3" indent="-285750" defTabSz="2044700">
              <a:lnSpc>
                <a:spcPct val="90000"/>
              </a:lnSpc>
              <a:spcAft>
                <a:spcPct val="35000"/>
              </a:spcAft>
              <a:buFont typeface="Wingdings" panose="05000000000000000000" pitchFamily="2" charset="2"/>
              <a:buChar char="ü"/>
            </a:pPr>
            <a:r>
              <a:rPr lang="zh-CN" altLang="en-US" sz="1200" dirty="0">
                <a:solidFill>
                  <a:prstClr val="black"/>
                </a:solidFill>
                <a:latin typeface="微软雅黑" pitchFamily="34" charset="-122"/>
                <a:ea typeface="微软雅黑" pitchFamily="34" charset="-122"/>
              </a:rPr>
              <a:t>将大量的编程工作简化成简单的公式定义，提升易用性，降低开发成本及难度；</a:t>
            </a:r>
          </a:p>
          <a:p>
            <a:pPr marL="0" lvl="3" defTabSz="2044700">
              <a:lnSpc>
                <a:spcPct val="90000"/>
              </a:lnSpc>
              <a:spcAft>
                <a:spcPct val="35000"/>
              </a:spcAft>
            </a:pPr>
            <a:endParaRPr lang="zh-CN" altLang="en-US" sz="1200" dirty="0">
              <a:solidFill>
                <a:prstClr val="black"/>
              </a:solidFill>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sp>
        <p:nvSpPr>
          <p:cNvPr id="7" name="标题 2"/>
          <p:cNvSpPr txBox="1">
            <a:spLocks/>
          </p:cNvSpPr>
          <p:nvPr/>
        </p:nvSpPr>
        <p:spPr>
          <a:xfrm>
            <a:off x="0" y="0"/>
            <a:ext cx="6697662" cy="564357"/>
          </a:xfrm>
          <a:prstGeom prst="rect">
            <a:avLst/>
          </a:prstGeom>
        </p:spPr>
        <p:txBody>
          <a:bodyPr>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smtClean="0">
                <a:solidFill>
                  <a:prstClr val="black"/>
                </a:solidFill>
                <a:latin typeface="微软雅黑" pitchFamily="34" charset="-122"/>
                <a:ea typeface="微软雅黑" pitchFamily="34" charset="-122"/>
              </a:rPr>
              <a:t>表单服务</a:t>
            </a:r>
            <a:endParaRPr>
              <a:solidFill>
                <a:prstClr val="black"/>
              </a:solidFill>
              <a:latin typeface="微软雅黑" pitchFamily="34" charset="-122"/>
              <a:ea typeface="微软雅黑" pitchFamily="34" charset="-122"/>
            </a:endParaRPr>
          </a:p>
        </p:txBody>
      </p:sp>
      <p:pic>
        <p:nvPicPr>
          <p:cNvPr id="4813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555776" y="627535"/>
            <a:ext cx="6264696" cy="30963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555776" y="627908"/>
            <a:ext cx="6393603" cy="309597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8131" name="Picture 3"/>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555777" y="641782"/>
            <a:ext cx="6393602" cy="401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8132" name="Picture 4"/>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2555777" y="617935"/>
            <a:ext cx="6480719" cy="404204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05399759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1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1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1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9">
                                            <p:txEl>
                                              <p:pRg st="5" end="5"/>
                                            </p:txEl>
                                          </p:spTgt>
                                        </p:tgtEl>
                                        <p:attrNameLst>
                                          <p:attrName>style.visibility</p:attrName>
                                        </p:attrNameLst>
                                      </p:cBhvr>
                                      <p:to>
                                        <p:strVal val="visible"/>
                                      </p:to>
                                    </p:set>
                                    <p:animEffect transition="in" filter="fade">
                                      <p:cBhvr>
                                        <p:cTn id="27" dur="1000"/>
                                        <p:tgtEl>
                                          <p:spTgt spid="19">
                                            <p:txEl>
                                              <p:pRg st="5" end="5"/>
                                            </p:txEl>
                                          </p:spTgt>
                                        </p:tgtEl>
                                      </p:cBhvr>
                                    </p:animEffect>
                                    <p:anim calcmode="lin" valueType="num">
                                      <p:cBhvr>
                                        <p:cTn id="28" dur="1000" fill="hold"/>
                                        <p:tgtEl>
                                          <p:spTgt spid="19">
                                            <p:txEl>
                                              <p:pRg st="5" end="5"/>
                                            </p:txEl>
                                          </p:spTgt>
                                        </p:tgtEl>
                                        <p:attrNameLst>
                                          <p:attrName>ppt_x</p:attrName>
                                        </p:attrNameLst>
                                      </p:cBhvr>
                                      <p:tavLst>
                                        <p:tav tm="0">
                                          <p:val>
                                            <p:strVal val="#ppt_x"/>
                                          </p:val>
                                        </p:tav>
                                        <p:tav tm="100000">
                                          <p:val>
                                            <p:strVal val="#ppt_x"/>
                                          </p:val>
                                        </p:tav>
                                      </p:tavLst>
                                    </p:anim>
                                    <p:anim calcmode="lin" valueType="num">
                                      <p:cBhvr>
                                        <p:cTn id="29" dur="1000" fill="hold"/>
                                        <p:tgtEl>
                                          <p:spTgt spid="19">
                                            <p:txEl>
                                              <p:pRg st="5" end="5"/>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9">
                                            <p:txEl>
                                              <p:pRg st="6" end="6"/>
                                            </p:txEl>
                                          </p:spTgt>
                                        </p:tgtEl>
                                        <p:attrNameLst>
                                          <p:attrName>style.visibility</p:attrName>
                                        </p:attrNameLst>
                                      </p:cBhvr>
                                      <p:to>
                                        <p:strVal val="visible"/>
                                      </p:to>
                                    </p:set>
                                    <p:animEffect transition="in" filter="fade">
                                      <p:cBhvr>
                                        <p:cTn id="32" dur="1000"/>
                                        <p:tgtEl>
                                          <p:spTgt spid="19">
                                            <p:txEl>
                                              <p:pRg st="6" end="6"/>
                                            </p:txEl>
                                          </p:spTgt>
                                        </p:tgtEl>
                                      </p:cBhvr>
                                    </p:animEffect>
                                    <p:anim calcmode="lin" valueType="num">
                                      <p:cBhvr>
                                        <p:cTn id="33" dur="1000" fill="hold"/>
                                        <p:tgtEl>
                                          <p:spTgt spid="19">
                                            <p:txEl>
                                              <p:pRg st="6" end="6"/>
                                            </p:txEl>
                                          </p:spTgt>
                                        </p:tgtEl>
                                        <p:attrNameLst>
                                          <p:attrName>ppt_x</p:attrName>
                                        </p:attrNameLst>
                                      </p:cBhvr>
                                      <p:tavLst>
                                        <p:tav tm="0">
                                          <p:val>
                                            <p:strVal val="#ppt_x"/>
                                          </p:val>
                                        </p:tav>
                                        <p:tav tm="100000">
                                          <p:val>
                                            <p:strVal val="#ppt_x"/>
                                          </p:val>
                                        </p:tav>
                                      </p:tavLst>
                                    </p:anim>
                                    <p:anim calcmode="lin" valueType="num">
                                      <p:cBhvr>
                                        <p:cTn id="34" dur="1000" fill="hold"/>
                                        <p:tgtEl>
                                          <p:spTgt spid="19">
                                            <p:txEl>
                                              <p:pRg st="6" end="6"/>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9">
                                            <p:txEl>
                                              <p:pRg st="7" end="7"/>
                                            </p:txEl>
                                          </p:spTgt>
                                        </p:tgtEl>
                                        <p:attrNameLst>
                                          <p:attrName>style.visibility</p:attrName>
                                        </p:attrNameLst>
                                      </p:cBhvr>
                                      <p:to>
                                        <p:strVal val="visible"/>
                                      </p:to>
                                    </p:set>
                                    <p:animEffect transition="in" filter="fade">
                                      <p:cBhvr>
                                        <p:cTn id="37" dur="1000"/>
                                        <p:tgtEl>
                                          <p:spTgt spid="19">
                                            <p:txEl>
                                              <p:pRg st="7" end="7"/>
                                            </p:txEl>
                                          </p:spTgt>
                                        </p:tgtEl>
                                      </p:cBhvr>
                                    </p:animEffect>
                                    <p:anim calcmode="lin" valueType="num">
                                      <p:cBhvr>
                                        <p:cTn id="38" dur="1000" fill="hold"/>
                                        <p:tgtEl>
                                          <p:spTgt spid="19">
                                            <p:txEl>
                                              <p:pRg st="7" end="7"/>
                                            </p:txEl>
                                          </p:spTgt>
                                        </p:tgtEl>
                                        <p:attrNameLst>
                                          <p:attrName>ppt_x</p:attrName>
                                        </p:attrNameLst>
                                      </p:cBhvr>
                                      <p:tavLst>
                                        <p:tav tm="0">
                                          <p:val>
                                            <p:strVal val="#ppt_x"/>
                                          </p:val>
                                        </p:tav>
                                        <p:tav tm="100000">
                                          <p:val>
                                            <p:strVal val="#ppt_x"/>
                                          </p:val>
                                        </p:tav>
                                      </p:tavLst>
                                    </p:anim>
                                    <p:anim calcmode="lin" valueType="num">
                                      <p:cBhvr>
                                        <p:cTn id="39" dur="1000" fill="hold"/>
                                        <p:tgtEl>
                                          <p:spTgt spid="19">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
          <p:cNvSpPr txBox="1">
            <a:spLocks/>
          </p:cNvSpPr>
          <p:nvPr>
            <p:custDataLst>
              <p:tags r:id="rId2"/>
            </p:custDataLst>
          </p:nvPr>
        </p:nvSpPr>
        <p:spPr bwMode="auto">
          <a:xfrm>
            <a:off x="1016867" y="928045"/>
            <a:ext cx="1863328" cy="4060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panose="02010600030101010101" pitchFamily="2" charset="-122"/>
              </a:defRPr>
            </a:lvl1pPr>
            <a:lvl2pPr marL="742950" indent="-285750">
              <a:defRPr>
                <a:solidFill>
                  <a:schemeClr val="tx1"/>
                </a:solidFill>
                <a:latin typeface="Arial Narrow" pitchFamily="34" charset="0"/>
                <a:ea typeface="宋体" panose="02010600030101010101" pitchFamily="2" charset="-122"/>
              </a:defRPr>
            </a:lvl2pPr>
            <a:lvl3pPr marL="1143000" indent="-228600">
              <a:defRPr>
                <a:solidFill>
                  <a:schemeClr val="tx1"/>
                </a:solidFill>
                <a:latin typeface="Arial Narrow" pitchFamily="34" charset="0"/>
                <a:ea typeface="宋体" panose="02010600030101010101" pitchFamily="2" charset="-122"/>
              </a:defRPr>
            </a:lvl3pPr>
            <a:lvl4pPr marL="1600200" indent="-228600">
              <a:defRPr>
                <a:solidFill>
                  <a:schemeClr val="tx1"/>
                </a:solidFill>
                <a:latin typeface="Arial Narrow" pitchFamily="34" charset="0"/>
                <a:ea typeface="宋体" panose="02010600030101010101" pitchFamily="2" charset="-122"/>
              </a:defRPr>
            </a:lvl4pPr>
            <a:lvl5pPr marL="2057400" indent="-228600">
              <a:defRPr>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9pPr>
          </a:lstStyle>
          <a:p>
            <a:r>
              <a:rPr lang="en-US" altLang="zh-CN" sz="2700">
                <a:solidFill>
                  <a:prstClr val="black"/>
                </a:solidFill>
                <a:latin typeface="Impact" panose="020B0806030902050204" pitchFamily="34" charset="0"/>
                <a:ea typeface="华文隶书" pitchFamily="2" charset="-122"/>
                <a:cs typeface="Verdana" panose="020B0604030504040204" pitchFamily="34" charset="0"/>
              </a:rPr>
              <a:t>Content</a:t>
            </a:r>
            <a:endParaRPr lang="zh-CN" altLang="en-US" sz="2700">
              <a:solidFill>
                <a:prstClr val="black"/>
              </a:solidFill>
              <a:latin typeface="Impact" panose="020B0806030902050204" pitchFamily="34" charset="0"/>
              <a:ea typeface="华文隶书" pitchFamily="2" charset="-122"/>
              <a:cs typeface="Verdana" panose="020B0604030504040204" pitchFamily="34" charset="0"/>
            </a:endParaRPr>
          </a:p>
        </p:txBody>
      </p:sp>
      <p:cxnSp>
        <p:nvCxnSpPr>
          <p:cNvPr id="20" name="直接连接符 19"/>
          <p:cNvCxnSpPr/>
          <p:nvPr>
            <p:custDataLst>
              <p:tags r:id="rId3"/>
            </p:custDataLst>
          </p:nvPr>
        </p:nvCxnSpPr>
        <p:spPr>
          <a:xfrm>
            <a:off x="2339751" y="1019871"/>
            <a:ext cx="14341" cy="3280071"/>
          </a:xfrm>
          <a:prstGeom prst="line">
            <a:avLst/>
          </a:prstGeom>
          <a:noFill/>
          <a:ln w="12700" cap="flat" cmpd="sng" algn="ctr">
            <a:solidFill>
              <a:schemeClr val="bg2">
                <a:lumMod val="90000"/>
              </a:schemeClr>
            </a:solidFill>
            <a:prstDash val="solid"/>
          </a:ln>
          <a:effectLst/>
        </p:spPr>
      </p:cxnSp>
      <p:cxnSp>
        <p:nvCxnSpPr>
          <p:cNvPr id="21" name="直接连接符 20"/>
          <p:cNvCxnSpPr/>
          <p:nvPr>
            <p:custDataLst>
              <p:tags r:id="rId4"/>
            </p:custDataLst>
          </p:nvPr>
        </p:nvCxnSpPr>
        <p:spPr>
          <a:xfrm>
            <a:off x="987101" y="1379911"/>
            <a:ext cx="2025254" cy="0"/>
          </a:xfrm>
          <a:prstGeom prst="line">
            <a:avLst/>
          </a:prstGeom>
          <a:noFill/>
          <a:ln w="12700" cap="flat" cmpd="sng" algn="ctr">
            <a:solidFill>
              <a:schemeClr val="bg2">
                <a:lumMod val="90000"/>
              </a:schemeClr>
            </a:solidFill>
            <a:prstDash val="solid"/>
          </a:ln>
          <a:effectLst/>
        </p:spPr>
      </p:cxnSp>
      <p:sp>
        <p:nvSpPr>
          <p:cNvPr id="22" name="TextBox 33"/>
          <p:cNvSpPr txBox="1"/>
          <p:nvPr>
            <p:custDataLst>
              <p:tags r:id="rId5"/>
            </p:custDataLst>
          </p:nvPr>
        </p:nvSpPr>
        <p:spPr>
          <a:xfrm>
            <a:off x="1798017" y="1789229"/>
            <a:ext cx="527447" cy="480131"/>
          </a:xfrm>
          <a:prstGeom prst="rect">
            <a:avLst/>
          </a:prstGeom>
          <a:noFill/>
        </p:spPr>
        <p:txBody>
          <a:bodyPr>
            <a:spAutoFit/>
          </a:bodyPr>
          <a:lstStyle/>
          <a:p>
            <a:pPr algn="r" fontAlgn="auto">
              <a:lnSpc>
                <a:spcPct val="120000"/>
              </a:lnSpc>
              <a:spcBef>
                <a:spcPts val="0"/>
              </a:spcBef>
              <a:spcAft>
                <a:spcPts val="0"/>
              </a:spcAft>
              <a:defRPr/>
            </a:pPr>
            <a:r>
              <a:rPr lang="en-US" sz="2100" kern="0" dirty="0">
                <a:solidFill>
                  <a:prstClr val="black">
                    <a:lumMod val="50000"/>
                    <a:lumOff val="50000"/>
                  </a:prstClr>
                </a:solidFill>
                <a:latin typeface="Impact" panose="020B0806030902050204" pitchFamily="34" charset="0"/>
                <a:ea typeface="华文隶书" panose="02010800040101010101" pitchFamily="2" charset="-122"/>
                <a:cs typeface="Verdana" panose="020B0604030504040204" pitchFamily="34" charset="0"/>
              </a:rPr>
              <a:t>01</a:t>
            </a:r>
          </a:p>
        </p:txBody>
      </p:sp>
      <p:sp>
        <p:nvSpPr>
          <p:cNvPr id="23" name="TextBox 34"/>
          <p:cNvSpPr txBox="1"/>
          <p:nvPr>
            <p:custDataLst>
              <p:tags r:id="rId6"/>
            </p:custDataLst>
          </p:nvPr>
        </p:nvSpPr>
        <p:spPr>
          <a:xfrm>
            <a:off x="1798017" y="2329866"/>
            <a:ext cx="527447" cy="480131"/>
          </a:xfrm>
          <a:prstGeom prst="rect">
            <a:avLst/>
          </a:prstGeom>
          <a:noFill/>
        </p:spPr>
        <p:txBody>
          <a:bodyPr>
            <a:spAutoFit/>
          </a:bodyPr>
          <a:lstStyle/>
          <a:p>
            <a:pPr algn="r" fontAlgn="auto">
              <a:lnSpc>
                <a:spcPct val="120000"/>
              </a:lnSpc>
              <a:spcBef>
                <a:spcPts val="0"/>
              </a:spcBef>
              <a:spcAft>
                <a:spcPts val="0"/>
              </a:spcAft>
              <a:defRPr/>
            </a:pPr>
            <a:r>
              <a:rPr lang="en-US" sz="2100" kern="0" dirty="0">
                <a:solidFill>
                  <a:prstClr val="black">
                    <a:lumMod val="50000"/>
                    <a:lumOff val="50000"/>
                  </a:prstClr>
                </a:solidFill>
                <a:latin typeface="Impact" panose="020B0806030902050204" pitchFamily="34" charset="0"/>
                <a:ea typeface="华文隶书" panose="02010800040101010101" pitchFamily="2" charset="-122"/>
                <a:cs typeface="Verdana" panose="020B0604030504040204" pitchFamily="34" charset="0"/>
              </a:rPr>
              <a:t>02</a:t>
            </a:r>
          </a:p>
        </p:txBody>
      </p:sp>
      <p:sp>
        <p:nvSpPr>
          <p:cNvPr id="14" name="矩形 13"/>
          <p:cNvSpPr/>
          <p:nvPr>
            <p:custDataLst>
              <p:tags r:id="rId7"/>
            </p:custDataLst>
          </p:nvPr>
        </p:nvSpPr>
        <p:spPr>
          <a:xfrm>
            <a:off x="2354092" y="1851670"/>
            <a:ext cx="3009427" cy="323850"/>
          </a:xfrm>
          <a:prstGeom prst="rect">
            <a:avLst/>
          </a:prstGeom>
          <a:solidFill>
            <a:srgbClr val="FF9900"/>
          </a:solidFill>
          <a:ln w="25400" cap="flat" cmpd="sng" algn="ctr">
            <a:noFill/>
            <a:prstDash val="solid"/>
          </a:ln>
          <a:effectLst/>
        </p:spPr>
        <p:txBody>
          <a:bodyPr lIns="67500" tIns="35100" rIns="67500" bIns="35100" anchor="ctr">
            <a:normAutofit/>
          </a:bodyPr>
          <a:lstStyle/>
          <a:p>
            <a:pPr fontAlgn="auto">
              <a:spcBef>
                <a:spcPts val="0"/>
              </a:spcBef>
              <a:spcAft>
                <a:spcPts val="0"/>
              </a:spcAft>
            </a:pPr>
            <a:r>
              <a:rPr lang="zh-CN" altLang="en-US" sz="1200" b="1" kern="0" smtClean="0">
                <a:solidFill>
                  <a:srgbClr val="FFFFFF"/>
                </a:solidFill>
                <a:latin typeface="宋体"/>
                <a:ea typeface="宋体"/>
                <a:cs typeface="Arial" panose="020B0604020202020204" pitchFamily="34" charset="0"/>
              </a:rPr>
              <a:t>开发设计</a:t>
            </a:r>
            <a:endParaRPr lang="en-US" altLang="zh-CN" sz="1200" b="1" kern="0" dirty="0">
              <a:solidFill>
                <a:srgbClr val="FFFFFF"/>
              </a:solidFill>
              <a:latin typeface="宋体"/>
              <a:ea typeface="宋体"/>
              <a:cs typeface="Arial" panose="020B0604020202020204" pitchFamily="34" charset="0"/>
            </a:endParaRPr>
          </a:p>
        </p:txBody>
      </p:sp>
      <p:sp>
        <p:nvSpPr>
          <p:cNvPr id="15" name="矩形 14"/>
          <p:cNvSpPr/>
          <p:nvPr>
            <p:custDataLst>
              <p:tags r:id="rId8"/>
            </p:custDataLst>
          </p:nvPr>
        </p:nvSpPr>
        <p:spPr>
          <a:xfrm>
            <a:off x="2354092" y="2394595"/>
            <a:ext cx="3264976" cy="323850"/>
          </a:xfrm>
          <a:prstGeom prst="rect">
            <a:avLst/>
          </a:prstGeom>
          <a:solidFill>
            <a:schemeClr val="accent1"/>
          </a:solidFill>
          <a:ln w="25400" cap="flat" cmpd="sng" algn="ctr">
            <a:noFill/>
            <a:prstDash val="solid"/>
          </a:ln>
          <a:effectLst/>
        </p:spPr>
        <p:txBody>
          <a:bodyPr lIns="67500" tIns="35100" rIns="67500" bIns="35100" anchor="ctr">
            <a:normAutofit/>
          </a:bodyPr>
          <a:lstStyle/>
          <a:p>
            <a:pPr fontAlgn="auto">
              <a:spcBef>
                <a:spcPts val="0"/>
              </a:spcBef>
              <a:spcAft>
                <a:spcPts val="0"/>
              </a:spcAft>
              <a:defRPr/>
            </a:pPr>
            <a:r>
              <a:rPr lang="zh-CN" altLang="en-US" sz="1200" b="1" kern="0" smtClean="0">
                <a:solidFill>
                  <a:srgbClr val="FFFFFF"/>
                </a:solidFill>
                <a:latin typeface="宋体"/>
                <a:ea typeface="宋体"/>
                <a:cs typeface="Arial" panose="020B0604020202020204" pitchFamily="34" charset="0"/>
              </a:rPr>
              <a:t>常见问题</a:t>
            </a:r>
            <a:endParaRPr lang="en-US" altLang="zh-CN" sz="1200" b="1" kern="0" dirty="0" smtClean="0">
              <a:solidFill>
                <a:srgbClr val="FFFFFF"/>
              </a:solidFill>
              <a:latin typeface="宋体"/>
              <a:ea typeface="宋体"/>
              <a:cs typeface="Arial" panose="020B0604020202020204" pitchFamily="34" charset="0"/>
            </a:endParaRPr>
          </a:p>
        </p:txBody>
      </p:sp>
    </p:spTree>
    <p:custDataLst>
      <p:tags r:id="rId1"/>
    </p:custDataLst>
    <p:extLst>
      <p:ext uri="{BB962C8B-B14F-4D97-AF65-F5344CB8AC3E}">
        <p14:creationId xmlns="" xmlns:p14="http://schemas.microsoft.com/office/powerpoint/2010/main" val="6508347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51520" y="729018"/>
            <a:ext cx="2302006"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功能介绍</a:t>
            </a:r>
            <a:endParaRPr kumimoji="1" lang="zh-CN" altLang="en-US" sz="1400" b="1" dirty="0">
              <a:solidFill>
                <a:srgbClr val="FFFFFF"/>
              </a:solidFill>
              <a:latin typeface="微软雅黑" pitchFamily="34" charset="-122"/>
              <a:ea typeface="微软雅黑" pitchFamily="34" charset="-122"/>
            </a:endParaRPr>
          </a:p>
        </p:txBody>
      </p:sp>
      <p:sp>
        <p:nvSpPr>
          <p:cNvPr id="19" name="矩形 18"/>
          <p:cNvSpPr/>
          <p:nvPr/>
        </p:nvSpPr>
        <p:spPr>
          <a:xfrm>
            <a:off x="179512" y="1275606"/>
            <a:ext cx="2376264" cy="1652760"/>
          </a:xfrm>
          <a:prstGeom prst="rect">
            <a:avLst/>
          </a:prstGeom>
        </p:spPr>
        <p:txBody>
          <a:bodyPr wrap="square">
            <a:spAutoFit/>
          </a:bodyPr>
          <a:lstStyle/>
          <a:p>
            <a:pPr marL="285750" lvl="2" indent="-285750" defTabSz="2044700">
              <a:lnSpc>
                <a:spcPct val="90000"/>
              </a:lnSpc>
              <a:spcAft>
                <a:spcPct val="35000"/>
              </a:spcAft>
              <a:buFont typeface="Wingdings" panose="05000000000000000000" pitchFamily="2" charset="2"/>
              <a:buChar char="ü"/>
            </a:pPr>
            <a:r>
              <a:rPr kumimoji="1" lang="zh-CN" altLang="en-US" sz="1200" dirty="0" smtClean="0">
                <a:solidFill>
                  <a:srgbClr val="000000"/>
                </a:solidFill>
                <a:latin typeface="微软雅黑" panose="020B0503020204020204" pitchFamily="34" charset="-122"/>
                <a:ea typeface="微软雅黑" panose="020B0503020204020204" pitchFamily="34" charset="-122"/>
              </a:rPr>
              <a:t>工具箱</a:t>
            </a:r>
            <a:r>
              <a:rPr kumimoji="1" lang="en-US" altLang="zh-CN" sz="1200" dirty="0" smtClean="0">
                <a:solidFill>
                  <a:srgbClr val="000000"/>
                </a:solidFill>
                <a:latin typeface="微软雅黑" panose="020B0503020204020204" pitchFamily="34" charset="-122"/>
                <a:ea typeface="微软雅黑" panose="020B0503020204020204" pitchFamily="34" charset="-122"/>
              </a:rPr>
              <a:t>-</a:t>
            </a:r>
            <a:r>
              <a:rPr kumimoji="1" lang="zh-CN" altLang="en-US" sz="1200" dirty="0" smtClean="0">
                <a:solidFill>
                  <a:srgbClr val="000000"/>
                </a:solidFill>
                <a:latin typeface="微软雅黑" panose="020B0503020204020204" pitchFamily="34" charset="-122"/>
                <a:ea typeface="微软雅黑" panose="020B0503020204020204" pitchFamily="34" charset="-122"/>
              </a:rPr>
              <a:t>常规字段中，提供“单据状态”字段；</a:t>
            </a: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marL="285750" lvl="2" indent="-285750" defTabSz="2044700">
              <a:lnSpc>
                <a:spcPct val="90000"/>
              </a:lnSpc>
              <a:spcAft>
                <a:spcPct val="35000"/>
              </a:spcAft>
              <a:buFont typeface="Wingdings" panose="05000000000000000000" pitchFamily="2" charset="2"/>
              <a:buChar char="ü"/>
            </a:pPr>
            <a:r>
              <a:rPr kumimoji="1" lang="zh-CN" altLang="en-US" sz="1200" dirty="0" smtClean="0">
                <a:solidFill>
                  <a:srgbClr val="000000"/>
                </a:solidFill>
                <a:latin typeface="微软雅黑" panose="020B0503020204020204" pitchFamily="34" charset="-122"/>
                <a:ea typeface="微软雅黑" panose="020B0503020204020204" pitchFamily="34" charset="-122"/>
              </a:rPr>
              <a:t>单据</a:t>
            </a:r>
            <a:r>
              <a:rPr kumimoji="1" lang="zh-CN" altLang="en-US" sz="1200" dirty="0">
                <a:solidFill>
                  <a:srgbClr val="000000"/>
                </a:solidFill>
                <a:latin typeface="微软雅黑" panose="020B0503020204020204" pitchFamily="34" charset="-122"/>
                <a:ea typeface="微软雅黑" panose="020B0503020204020204" pitchFamily="34" charset="-122"/>
              </a:rPr>
              <a:t>审批</a:t>
            </a:r>
            <a:r>
              <a:rPr kumimoji="1" lang="zh-CN" altLang="en-US" sz="1200" dirty="0" smtClean="0">
                <a:solidFill>
                  <a:srgbClr val="000000"/>
                </a:solidFill>
                <a:latin typeface="微软雅黑" panose="020B0503020204020204" pitchFamily="34" charset="-122"/>
                <a:ea typeface="微软雅黑" panose="020B0503020204020204" pitchFamily="34" charset="-122"/>
              </a:rPr>
              <a:t>的必要字段；</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lvl="2" indent="-285750" defTabSz="2044700">
              <a:lnSpc>
                <a:spcPct val="90000"/>
              </a:lnSpc>
              <a:spcAft>
                <a:spcPct val="35000"/>
              </a:spcAft>
              <a:buFont typeface="Wingdings" panose="05000000000000000000" pitchFamily="2" charset="2"/>
              <a:buChar char="ü"/>
            </a:pPr>
            <a:r>
              <a:rPr kumimoji="1" lang="zh-CN" altLang="en-US" sz="1200" dirty="0" smtClean="0">
                <a:solidFill>
                  <a:srgbClr val="000000"/>
                </a:solidFill>
                <a:latin typeface="微软雅黑" panose="020B0503020204020204" pitchFamily="34" charset="-122"/>
                <a:ea typeface="微软雅黑" panose="020B0503020204020204" pitchFamily="34" charset="-122"/>
              </a:rPr>
              <a:t>通过“状态列表”属性，实现不同</a:t>
            </a:r>
            <a:r>
              <a:rPr kumimoji="1" lang="zh-CN" altLang="zh-CN" sz="1200" dirty="0">
                <a:solidFill>
                  <a:srgbClr val="000000"/>
                </a:solidFill>
                <a:latin typeface="微软雅黑" panose="020B0503020204020204" pitchFamily="34" charset="-122"/>
                <a:ea typeface="微软雅黑" panose="020B0503020204020204" pitchFamily="34" charset="-122"/>
              </a:rPr>
              <a:t>状态下的</a:t>
            </a:r>
            <a:r>
              <a:rPr kumimoji="1" lang="zh-CN" altLang="zh-CN" sz="1200" dirty="0" smtClean="0">
                <a:solidFill>
                  <a:srgbClr val="000000"/>
                </a:solidFill>
                <a:latin typeface="微软雅黑" panose="020B0503020204020204" pitchFamily="34" charset="-122"/>
                <a:ea typeface="微软雅黑" panose="020B0503020204020204" pitchFamily="34" charset="-122"/>
              </a:rPr>
              <a:t>字段</a:t>
            </a:r>
            <a:r>
              <a:rPr kumimoji="1" lang="zh-CN" altLang="en-US" sz="1200" dirty="0" smtClean="0">
                <a:solidFill>
                  <a:srgbClr val="000000"/>
                </a:solidFill>
                <a:latin typeface="微软雅黑" panose="020B0503020204020204" pitchFamily="34" charset="-122"/>
                <a:ea typeface="微软雅黑" panose="020B0503020204020204" pitchFamily="34" charset="-122"/>
              </a:rPr>
              <a:t>、</a:t>
            </a:r>
            <a:r>
              <a:rPr kumimoji="1" lang="zh-CN" altLang="zh-CN" sz="1200" dirty="0" smtClean="0">
                <a:solidFill>
                  <a:srgbClr val="000000"/>
                </a:solidFill>
                <a:latin typeface="微软雅黑" panose="020B0503020204020204" pitchFamily="34" charset="-122"/>
                <a:ea typeface="微软雅黑" panose="020B0503020204020204" pitchFamily="34" charset="-122"/>
              </a:rPr>
              <a:t>菜单</a:t>
            </a:r>
            <a:r>
              <a:rPr kumimoji="1" lang="zh-CN" altLang="zh-CN" sz="1200" dirty="0">
                <a:solidFill>
                  <a:srgbClr val="000000"/>
                </a:solidFill>
                <a:latin typeface="微软雅黑" panose="020B0503020204020204" pitchFamily="34" charset="-122"/>
                <a:ea typeface="微软雅黑" panose="020B0503020204020204" pitchFamily="34" charset="-122"/>
              </a:rPr>
              <a:t>控制</a:t>
            </a:r>
            <a:endParaRPr kumimoji="1" lang="zh-CN" altLang="en-US" sz="1200" dirty="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sp>
        <p:nvSpPr>
          <p:cNvPr id="6" name="标题 2"/>
          <p:cNvSpPr txBox="1">
            <a:spLocks/>
          </p:cNvSpPr>
          <p:nvPr/>
        </p:nvSpPr>
        <p:spPr>
          <a:xfrm>
            <a:off x="0" y="0"/>
            <a:ext cx="6697662" cy="564357"/>
          </a:xfrm>
          <a:prstGeom prst="rect">
            <a:avLst/>
          </a:prstGeom>
        </p:spPr>
        <p:txBody>
          <a:bodyPr>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smtClean="0">
                <a:solidFill>
                  <a:prstClr val="black"/>
                </a:solidFill>
                <a:latin typeface="微软雅黑" pitchFamily="34" charset="-122"/>
                <a:ea typeface="微软雅黑" pitchFamily="34" charset="-122"/>
              </a:rPr>
              <a:t>单据状态</a:t>
            </a:r>
            <a:endParaRPr>
              <a:solidFill>
                <a:prstClr val="black"/>
              </a:solidFill>
              <a:latin typeface="微软雅黑" pitchFamily="34" charset="-122"/>
              <a:ea typeface="微软雅黑" pitchFamily="34" charset="-122"/>
            </a:endParaRPr>
          </a:p>
        </p:txBody>
      </p:sp>
      <p:pic>
        <p:nvPicPr>
          <p:cNvPr id="45058"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699792" y="627534"/>
            <a:ext cx="2736304" cy="41764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37978415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51520" y="729018"/>
            <a:ext cx="2304256"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功能介绍</a:t>
            </a:r>
            <a:endParaRPr kumimoji="1" lang="zh-CN" altLang="en-US" sz="1400" b="1" dirty="0">
              <a:solidFill>
                <a:srgbClr val="FFFFFF"/>
              </a:solidFill>
              <a:latin typeface="微软雅黑" pitchFamily="34" charset="-122"/>
              <a:ea typeface="微软雅黑" pitchFamily="34" charset="-122"/>
            </a:endParaRPr>
          </a:p>
        </p:txBody>
      </p:sp>
      <p:sp>
        <p:nvSpPr>
          <p:cNvPr id="19" name="矩形 18"/>
          <p:cNvSpPr/>
          <p:nvPr/>
        </p:nvSpPr>
        <p:spPr>
          <a:xfrm>
            <a:off x="179512" y="1275606"/>
            <a:ext cx="2376264" cy="2419124"/>
          </a:xfrm>
          <a:prstGeom prst="rect">
            <a:avLst/>
          </a:prstGeom>
        </p:spPr>
        <p:txBody>
          <a:bodyPr wrap="square">
            <a:spAutoFit/>
          </a:bodyPr>
          <a:lstStyle/>
          <a:p>
            <a:pPr marL="285750" lvl="2" indent="-285750" defTabSz="2044700">
              <a:lnSpc>
                <a:spcPct val="90000"/>
              </a:lnSpc>
              <a:spcAft>
                <a:spcPct val="35000"/>
              </a:spcAft>
              <a:buFont typeface="Wingdings" panose="05000000000000000000" pitchFamily="2" charset="2"/>
              <a:buChar char="ü"/>
            </a:pPr>
            <a:r>
              <a:rPr kumimoji="1" lang="zh-CN" altLang="en-US" sz="1200" dirty="0" smtClean="0">
                <a:solidFill>
                  <a:srgbClr val="000000"/>
                </a:solidFill>
                <a:latin typeface="微软雅黑" panose="020B0503020204020204" pitchFamily="34" charset="-122"/>
                <a:ea typeface="微软雅黑" panose="020B0503020204020204" pitchFamily="34" charset="-122"/>
              </a:rPr>
              <a:t>通过操作可设置</a:t>
            </a:r>
            <a:r>
              <a:rPr kumimoji="1" lang="zh-CN" altLang="en-US" sz="1200" dirty="0">
                <a:solidFill>
                  <a:srgbClr val="000000"/>
                </a:solidFill>
                <a:latin typeface="微软雅黑" panose="020B0503020204020204" pitchFamily="34" charset="-122"/>
                <a:ea typeface="微软雅黑" panose="020B0503020204020204" pitchFamily="34" charset="-122"/>
              </a:rPr>
              <a:t>关联的状态值，可返回相应的状态名称</a:t>
            </a:r>
            <a:r>
              <a:rPr kumimoji="1" lang="zh-CN" altLang="en-US" sz="1200" dirty="0" smtClean="0">
                <a:solidFill>
                  <a:srgbClr val="000000"/>
                </a:solidFill>
                <a:latin typeface="微软雅黑" panose="020B0503020204020204" pitchFamily="34" charset="-122"/>
                <a:ea typeface="微软雅黑" panose="020B0503020204020204" pitchFamily="34" charset="-122"/>
              </a:rPr>
              <a:t>；</a:t>
            </a: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marL="285750" lvl="3" indent="-285750" defTabSz="2044700">
              <a:lnSpc>
                <a:spcPct val="90000"/>
              </a:lnSpc>
              <a:spcAft>
                <a:spcPct val="35000"/>
              </a:spcAft>
              <a:buFont typeface="Wingdings" panose="05000000000000000000" pitchFamily="2" charset="2"/>
              <a:buChar char="ü"/>
            </a:pPr>
            <a:r>
              <a:rPr lang="zh-CN" altLang="en-US" sz="1200" dirty="0" smtClean="0">
                <a:solidFill>
                  <a:prstClr val="black"/>
                </a:solidFill>
                <a:latin typeface="微软雅黑" pitchFamily="34" charset="-122"/>
                <a:ea typeface="微软雅黑" pitchFamily="34" charset="-122"/>
              </a:rPr>
              <a:t>通过</a:t>
            </a:r>
            <a:r>
              <a:rPr lang="zh-CN" altLang="en-US" sz="1200" dirty="0">
                <a:solidFill>
                  <a:prstClr val="black"/>
                </a:solidFill>
                <a:latin typeface="微软雅黑" pitchFamily="34" charset="-122"/>
                <a:ea typeface="微软雅黑" pitchFamily="34" charset="-122"/>
              </a:rPr>
              <a:t>配置状态值控制单据及表体的字段、菜单的锁定性； </a:t>
            </a:r>
          </a:p>
          <a:p>
            <a:endParaRPr kumimoji="1" lang="en-US" altLang="zh-CN" sz="1200" b="1" dirty="0" smtClean="0">
              <a:solidFill>
                <a:srgbClr val="000000"/>
              </a:solidFill>
              <a:latin typeface="微软雅黑" pitchFamily="34" charset="-122"/>
              <a:ea typeface="微软雅黑" pitchFamily="34" charset="-122"/>
            </a:endParaRPr>
          </a:p>
          <a:p>
            <a:r>
              <a:rPr kumimoji="1" lang="zh-CN" altLang="en-US" sz="1200" b="1" dirty="0">
                <a:solidFill>
                  <a:srgbClr val="000000"/>
                </a:solidFill>
                <a:latin typeface="微软雅黑" pitchFamily="34" charset="-122"/>
                <a:ea typeface="微软雅黑" pitchFamily="34" charset="-122"/>
              </a:rPr>
              <a:t>特别说明</a:t>
            </a:r>
            <a:r>
              <a:rPr kumimoji="1" lang="zh-CN" altLang="en-US" sz="1200" b="1" dirty="0" smtClean="0">
                <a:solidFill>
                  <a:srgbClr val="000000"/>
                </a:solidFill>
                <a:latin typeface="微软雅黑" pitchFamily="34" charset="-122"/>
                <a:ea typeface="微软雅黑" pitchFamily="34" charset="-122"/>
              </a:rPr>
              <a:t>：</a:t>
            </a:r>
            <a:endParaRPr kumimoji="1" lang="en-US" altLang="zh-CN" sz="1200" b="1" dirty="0" smtClean="0">
              <a:solidFill>
                <a:srgbClr val="000000"/>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单据的单据状态，目前仅支持</a:t>
            </a:r>
            <a:r>
              <a:rPr kumimoji="1" lang="en-US" altLang="zh-CN" sz="1200" dirty="0">
                <a:solidFill>
                  <a:srgbClr val="000000"/>
                </a:solidFill>
                <a:latin typeface="微软雅黑" panose="020B0503020204020204" pitchFamily="34" charset="-122"/>
                <a:ea typeface="微软雅黑" panose="020B0503020204020204" pitchFamily="34" charset="-122"/>
              </a:rPr>
              <a:t>5</a:t>
            </a:r>
            <a:r>
              <a:rPr kumimoji="1" lang="zh-CN" altLang="en-US" sz="1200" dirty="0" smtClean="0">
                <a:solidFill>
                  <a:srgbClr val="000000"/>
                </a:solidFill>
                <a:latin typeface="微软雅黑" panose="020B0503020204020204" pitchFamily="34" charset="-122"/>
                <a:ea typeface="微软雅黑" panose="020B0503020204020204" pitchFamily="34" charset="-122"/>
              </a:rPr>
              <a:t>种；</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lvl="2" indent="-285750" defTabSz="2044700">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单据的单据</a:t>
            </a:r>
            <a:r>
              <a:rPr kumimoji="1" lang="zh-CN" altLang="en-US" sz="1200" dirty="0" smtClean="0">
                <a:solidFill>
                  <a:srgbClr val="000000"/>
                </a:solidFill>
                <a:latin typeface="微软雅黑" panose="020B0503020204020204" pitchFamily="34" charset="-122"/>
                <a:ea typeface="微软雅黑" panose="020B0503020204020204" pitchFamily="34" charset="-122"/>
              </a:rPr>
              <a:t>状态值，右</a:t>
            </a:r>
            <a:r>
              <a:rPr kumimoji="1" lang="zh-CN" altLang="en-US" sz="1200" dirty="0">
                <a:solidFill>
                  <a:srgbClr val="000000"/>
                </a:solidFill>
                <a:latin typeface="微软雅黑" panose="020B0503020204020204" pitchFamily="34" charset="-122"/>
                <a:ea typeface="微软雅黑" panose="020B0503020204020204" pitchFamily="34" charset="-122"/>
              </a:rPr>
              <a:t>图设置，不可改变；</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5122" name="Picture 2" descr="C:\Users\RD_TOM~1\AppData\Local\Temp\SNAGHTML80fc2895.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627784" y="729018"/>
            <a:ext cx="5976664" cy="3950382"/>
          </a:xfrm>
          <a:prstGeom prst="rect">
            <a:avLst/>
          </a:prstGeom>
          <a:noFill/>
          <a:extLst>
            <a:ext uri="{909E8E84-426E-40DD-AFC4-6F175D3DCCD1}">
              <a14:hiddenFill xmlns="" xmlns:a14="http://schemas.microsoft.com/office/drawing/2010/main">
                <a:solidFill>
                  <a:srgbClr val="FFFFFF"/>
                </a:solidFill>
              </a14:hiddenFill>
            </a:ext>
          </a:extLst>
        </p:spPr>
      </p:pic>
      <p:sp>
        <p:nvSpPr>
          <p:cNvPr id="6" name="标题 2"/>
          <p:cNvSpPr txBox="1">
            <a:spLocks/>
          </p:cNvSpPr>
          <p:nvPr/>
        </p:nvSpPr>
        <p:spPr>
          <a:xfrm>
            <a:off x="0" y="0"/>
            <a:ext cx="6697662" cy="564357"/>
          </a:xfrm>
          <a:prstGeom prst="rect">
            <a:avLst/>
          </a:prstGeom>
        </p:spPr>
        <p:txBody>
          <a:bodyPr>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smtClean="0">
                <a:solidFill>
                  <a:prstClr val="black"/>
                </a:solidFill>
                <a:latin typeface="微软雅黑" pitchFamily="34" charset="-122"/>
                <a:ea typeface="微软雅黑" pitchFamily="34" charset="-122"/>
              </a:rPr>
              <a:t>单据状态 </a:t>
            </a:r>
            <a:r>
              <a:rPr lang="en-US" altLang="zh-CN" smtClean="0">
                <a:solidFill>
                  <a:prstClr val="black"/>
                </a:solidFill>
                <a:latin typeface="微软雅黑" pitchFamily="34" charset="-122"/>
                <a:ea typeface="微软雅黑" pitchFamily="34" charset="-122"/>
              </a:rPr>
              <a:t>– </a:t>
            </a:r>
            <a:r>
              <a:rPr smtClean="0">
                <a:solidFill>
                  <a:prstClr val="black"/>
                </a:solidFill>
                <a:latin typeface="微软雅黑" pitchFamily="34" charset="-122"/>
                <a:ea typeface="微软雅黑" pitchFamily="34" charset="-122"/>
              </a:rPr>
              <a:t>状态列表</a:t>
            </a:r>
            <a:endParaRPr>
              <a:solidFill>
                <a:prstClr val="black"/>
              </a:solidFill>
              <a:latin typeface="微软雅黑" pitchFamily="34" charset="-122"/>
              <a:ea typeface="微软雅黑" pitchFamily="34" charset="-122"/>
            </a:endParaRPr>
          </a:p>
        </p:txBody>
      </p:sp>
    </p:spTree>
    <p:extLst>
      <p:ext uri="{BB962C8B-B14F-4D97-AF65-F5344CB8AC3E}">
        <p14:creationId xmlns="" xmlns:p14="http://schemas.microsoft.com/office/powerpoint/2010/main" val="205516839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19" name="矩形 18"/>
          <p:cNvSpPr/>
          <p:nvPr/>
        </p:nvSpPr>
        <p:spPr>
          <a:xfrm>
            <a:off x="207368" y="1203598"/>
            <a:ext cx="2420416" cy="2243691"/>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2" indent="-285750" defTabSz="2044700">
              <a:lnSpc>
                <a:spcPct val="90000"/>
              </a:lnSpc>
              <a:spcAft>
                <a:spcPct val="35000"/>
              </a:spcAft>
              <a:buFont typeface="Wingdings" panose="05000000000000000000" pitchFamily="2" charset="2"/>
              <a:buChar char="ü"/>
            </a:pPr>
            <a:r>
              <a:rPr kumimoji="1" lang="en-US" altLang="zh-CN" sz="1200" dirty="0" smtClean="0">
                <a:solidFill>
                  <a:prstClr val="black"/>
                </a:solidFill>
                <a:latin typeface="宋体" charset="-122"/>
                <a:ea typeface="宋体" charset="-122"/>
              </a:rPr>
              <a:t>BOS IDE</a:t>
            </a:r>
            <a:r>
              <a:rPr kumimoji="1" lang="zh-CN" altLang="en-US" sz="1200" dirty="0" smtClean="0">
                <a:solidFill>
                  <a:prstClr val="black"/>
                </a:solidFill>
                <a:latin typeface="宋体" charset="-122"/>
                <a:ea typeface="宋体" charset="-122"/>
              </a:rPr>
              <a:t>，提供</a:t>
            </a:r>
            <a:r>
              <a:rPr kumimoji="1" lang="zh-CN" altLang="en-US" sz="1200" dirty="0">
                <a:solidFill>
                  <a:prstClr val="black"/>
                </a:solidFill>
                <a:latin typeface="宋体" charset="-122"/>
                <a:ea typeface="宋体" charset="-122"/>
              </a:rPr>
              <a:t>多种</a:t>
            </a:r>
            <a:r>
              <a:rPr kumimoji="1" lang="zh-CN" altLang="en-US" sz="1200" dirty="0" smtClean="0">
                <a:solidFill>
                  <a:prstClr val="black"/>
                </a:solidFill>
                <a:latin typeface="宋体" charset="-122"/>
                <a:ea typeface="宋体" charset="-122"/>
              </a:rPr>
              <a:t>配置</a:t>
            </a:r>
            <a:r>
              <a:rPr kumimoji="1" lang="zh-CN" altLang="en-US" sz="1200" dirty="0">
                <a:solidFill>
                  <a:prstClr val="black"/>
                </a:solidFill>
                <a:latin typeface="宋体" charset="-122"/>
                <a:ea typeface="宋体" charset="-122"/>
              </a:rPr>
              <a:t>二开</a:t>
            </a:r>
            <a:r>
              <a:rPr kumimoji="1" lang="zh-CN" altLang="en-US" sz="1200" dirty="0" smtClean="0">
                <a:solidFill>
                  <a:prstClr val="black"/>
                </a:solidFill>
                <a:latin typeface="宋体" charset="-122"/>
                <a:ea typeface="宋体" charset="-122"/>
              </a:rPr>
              <a:t>插件接口；</a:t>
            </a:r>
            <a:endParaRPr kumimoji="1" lang="en-US" altLang="zh-CN" sz="1200" dirty="0" smtClean="0">
              <a:solidFill>
                <a:prstClr val="black"/>
              </a:solidFill>
              <a:latin typeface="宋体" charset="-122"/>
              <a:ea typeface="宋体" charset="-122"/>
            </a:endParaRPr>
          </a:p>
          <a:p>
            <a:pPr marL="0" lvl="2" defTabSz="2044700">
              <a:lnSpc>
                <a:spcPct val="90000"/>
              </a:lnSpc>
              <a:spcAft>
                <a:spcPct val="35000"/>
              </a:spcAft>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3" indent="-285750" defTabSz="2044700">
              <a:lnSpc>
                <a:spcPct val="90000"/>
              </a:lnSpc>
              <a:spcAft>
                <a:spcPct val="35000"/>
              </a:spcAft>
              <a:buFont typeface="Wingdings" panose="05000000000000000000" pitchFamily="2" charset="2"/>
              <a:buChar char="ü"/>
            </a:pPr>
            <a:r>
              <a:rPr lang="zh-CN" altLang="en-US" sz="1200" dirty="0" smtClean="0">
                <a:solidFill>
                  <a:prstClr val="black"/>
                </a:solidFill>
                <a:latin typeface="微软雅黑" pitchFamily="34" charset="-122"/>
                <a:ea typeface="微软雅黑" pitchFamily="34" charset="-122"/>
              </a:rPr>
              <a:t>扩展、完善系统</a:t>
            </a:r>
            <a:r>
              <a:rPr lang="zh-CN" altLang="en-US" sz="1200" dirty="0">
                <a:solidFill>
                  <a:prstClr val="black"/>
                </a:solidFill>
                <a:latin typeface="微软雅黑" pitchFamily="34" charset="-122"/>
                <a:ea typeface="微软雅黑" pitchFamily="34" charset="-122"/>
              </a:rPr>
              <a:t>功能</a:t>
            </a:r>
            <a:r>
              <a:rPr lang="zh-CN" altLang="en-US" sz="1200" dirty="0" smtClean="0">
                <a:solidFill>
                  <a:prstClr val="black"/>
                </a:solidFill>
                <a:latin typeface="微软雅黑" pitchFamily="34" charset="-122"/>
                <a:ea typeface="微软雅黑" pitchFamily="34" charset="-122"/>
              </a:rPr>
              <a:t>；</a:t>
            </a:r>
            <a:endParaRPr lang="en-US" altLang="zh-CN" sz="1200" dirty="0" smtClean="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smtClean="0">
              <a:solidFill>
                <a:prstClr val="black"/>
              </a:solidFill>
              <a:latin typeface="微软雅黑" pitchFamily="34" charset="-122"/>
              <a:ea typeface="微软雅黑" pitchFamily="34" charset="-122"/>
            </a:endParaRPr>
          </a:p>
          <a:p>
            <a:pPr marL="0" lvl="3" defTabSz="2044700">
              <a:lnSpc>
                <a:spcPct val="90000"/>
              </a:lnSpc>
              <a:spcAft>
                <a:spcPct val="35000"/>
              </a:spcAft>
            </a:pPr>
            <a:endParaRPr lang="zh-CN" altLang="en-US" sz="1200" dirty="0">
              <a:solidFill>
                <a:prstClr val="black"/>
              </a:solidFill>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sp>
        <p:nvSpPr>
          <p:cNvPr id="6" name="标题 2"/>
          <p:cNvSpPr txBox="1">
            <a:spLocks/>
          </p:cNvSpPr>
          <p:nvPr/>
        </p:nvSpPr>
        <p:spPr>
          <a:xfrm>
            <a:off x="0" y="0"/>
            <a:ext cx="6697662" cy="564357"/>
          </a:xfrm>
          <a:prstGeom prst="rect">
            <a:avLst/>
          </a:prstGeom>
        </p:spPr>
        <p:txBody>
          <a:bodyPr>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smtClean="0">
                <a:solidFill>
                  <a:prstClr val="black"/>
                </a:solidFill>
                <a:latin typeface="微软雅黑" pitchFamily="34" charset="-122"/>
                <a:ea typeface="微软雅黑" pitchFamily="34" charset="-122"/>
              </a:rPr>
              <a:t>定义插件</a:t>
            </a:r>
            <a:endParaRPr>
              <a:solidFill>
                <a:prstClr val="black"/>
              </a:solidFill>
              <a:latin typeface="微软雅黑" pitchFamily="34" charset="-122"/>
              <a:ea typeface="微软雅黑" pitchFamily="34" charset="-122"/>
            </a:endParaRPr>
          </a:p>
        </p:txBody>
      </p:sp>
      <p:sp>
        <p:nvSpPr>
          <p:cNvPr id="7" name="圆角矩形 6"/>
          <p:cNvSpPr/>
          <p:nvPr/>
        </p:nvSpPr>
        <p:spPr>
          <a:xfrm>
            <a:off x="2678782" y="1080674"/>
            <a:ext cx="5760640" cy="360040"/>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zh-CN" sz="1400" dirty="0">
                <a:solidFill>
                  <a:prstClr val="black"/>
                </a:solidFill>
              </a:rPr>
              <a:t>表单插件</a:t>
            </a:r>
            <a:r>
              <a:rPr kumimoji="1" lang="zh-CN" altLang="en-US" sz="1400" dirty="0">
                <a:solidFill>
                  <a:prstClr val="black"/>
                </a:solidFill>
              </a:rPr>
              <a:t>：</a:t>
            </a:r>
            <a:r>
              <a:rPr kumimoji="1" lang="zh-CN" altLang="zh-CN" sz="1400" dirty="0">
                <a:solidFill>
                  <a:prstClr val="black"/>
                </a:solidFill>
              </a:rPr>
              <a:t>设置表单插件，扩充、完善单据的功能</a:t>
            </a:r>
            <a:endParaRPr kumimoji="1" lang="zh-CN" altLang="en-US" sz="1400" dirty="0" smtClean="0">
              <a:solidFill>
                <a:prstClr val="black"/>
              </a:solidFill>
            </a:endParaRPr>
          </a:p>
        </p:txBody>
      </p:sp>
      <p:sp>
        <p:nvSpPr>
          <p:cNvPr id="8" name="圆角矩形 7"/>
          <p:cNvSpPr/>
          <p:nvPr/>
        </p:nvSpPr>
        <p:spPr>
          <a:xfrm>
            <a:off x="2678782" y="1593114"/>
            <a:ext cx="5760640" cy="360040"/>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zh-CN" sz="1400" dirty="0">
                <a:solidFill>
                  <a:prstClr val="black"/>
                </a:solidFill>
              </a:rPr>
              <a:t>列表插件</a:t>
            </a:r>
            <a:r>
              <a:rPr kumimoji="1" lang="zh-CN" altLang="en-US" sz="1400" dirty="0">
                <a:solidFill>
                  <a:prstClr val="black"/>
                </a:solidFill>
              </a:rPr>
              <a:t>：</a:t>
            </a:r>
            <a:r>
              <a:rPr kumimoji="1" lang="zh-CN" altLang="zh-CN" sz="1400" dirty="0">
                <a:solidFill>
                  <a:prstClr val="black"/>
                </a:solidFill>
              </a:rPr>
              <a:t>设置</a:t>
            </a:r>
            <a:r>
              <a:rPr lang="zh-CN" altLang="zh-CN" sz="1400" dirty="0">
                <a:solidFill>
                  <a:prstClr val="black"/>
                </a:solidFill>
              </a:rPr>
              <a:t>列表插件，扩展、完善列表功能</a:t>
            </a:r>
            <a:endParaRPr kumimoji="1" lang="zh-CN" altLang="en-US" sz="1400" dirty="0" smtClean="0">
              <a:solidFill>
                <a:prstClr val="black"/>
              </a:solidFill>
            </a:endParaRPr>
          </a:p>
        </p:txBody>
      </p:sp>
      <p:sp>
        <p:nvSpPr>
          <p:cNvPr id="9" name="圆角矩形 8"/>
          <p:cNvSpPr/>
          <p:nvPr/>
        </p:nvSpPr>
        <p:spPr>
          <a:xfrm>
            <a:off x="2678782" y="2093189"/>
            <a:ext cx="5760640" cy="360040"/>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zh-CN" sz="1400" dirty="0">
                <a:solidFill>
                  <a:prstClr val="black"/>
                </a:solidFill>
              </a:rPr>
              <a:t>表</a:t>
            </a:r>
            <a:r>
              <a:rPr kumimoji="1" lang="zh-CN" altLang="zh-CN" sz="1400" dirty="0" smtClean="0">
                <a:solidFill>
                  <a:prstClr val="black"/>
                </a:solidFill>
              </a:rPr>
              <a:t>单</a:t>
            </a:r>
            <a:r>
              <a:rPr kumimoji="1" lang="zh-CN" altLang="en-US" sz="1400" dirty="0" smtClean="0">
                <a:solidFill>
                  <a:prstClr val="black"/>
                </a:solidFill>
              </a:rPr>
              <a:t>构建</a:t>
            </a:r>
            <a:r>
              <a:rPr kumimoji="1" lang="zh-CN" altLang="zh-CN" sz="1400" dirty="0" smtClean="0">
                <a:solidFill>
                  <a:prstClr val="black"/>
                </a:solidFill>
              </a:rPr>
              <a:t>插件</a:t>
            </a:r>
            <a:r>
              <a:rPr kumimoji="1" lang="zh-CN" altLang="en-US" sz="1400" dirty="0" smtClean="0">
                <a:solidFill>
                  <a:prstClr val="black"/>
                </a:solidFill>
              </a:rPr>
              <a:t>：界面构建插件，处理界面元素的展示</a:t>
            </a:r>
            <a:endParaRPr kumimoji="1" lang="zh-CN" altLang="en-US" sz="1400" dirty="0">
              <a:solidFill>
                <a:prstClr val="black"/>
              </a:solidFill>
            </a:endParaRPr>
          </a:p>
        </p:txBody>
      </p:sp>
      <p:sp>
        <p:nvSpPr>
          <p:cNvPr id="14" name="圆角矩形 13"/>
          <p:cNvSpPr/>
          <p:nvPr/>
        </p:nvSpPr>
        <p:spPr>
          <a:xfrm>
            <a:off x="2659757" y="2607723"/>
            <a:ext cx="5760640" cy="360039"/>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400" dirty="0" smtClean="0">
                <a:solidFill>
                  <a:prstClr val="black"/>
                </a:solidFill>
              </a:rPr>
              <a:t>操作事件中的服务插件：</a:t>
            </a:r>
            <a:r>
              <a:rPr lang="zh-CN" altLang="zh-CN" sz="1400" dirty="0">
                <a:solidFill>
                  <a:prstClr val="black"/>
                </a:solidFill>
              </a:rPr>
              <a:t>扩展、</a:t>
            </a:r>
            <a:r>
              <a:rPr lang="zh-CN" altLang="zh-CN" sz="1400" dirty="0" smtClean="0">
                <a:solidFill>
                  <a:prstClr val="black"/>
                </a:solidFill>
              </a:rPr>
              <a:t>完善</a:t>
            </a:r>
            <a:r>
              <a:rPr lang="zh-CN" altLang="en-US" sz="1400" dirty="0" smtClean="0">
                <a:solidFill>
                  <a:prstClr val="black"/>
                </a:solidFill>
              </a:rPr>
              <a:t>操作</a:t>
            </a:r>
            <a:r>
              <a:rPr lang="zh-CN" altLang="zh-CN" sz="1400" dirty="0" smtClean="0">
                <a:solidFill>
                  <a:prstClr val="black"/>
                </a:solidFill>
              </a:rPr>
              <a:t>功能</a:t>
            </a:r>
            <a:endParaRPr kumimoji="1" lang="zh-CN" altLang="en-US" sz="1400" dirty="0">
              <a:solidFill>
                <a:prstClr val="black"/>
              </a:solidFill>
            </a:endParaRPr>
          </a:p>
        </p:txBody>
      </p:sp>
    </p:spTree>
    <p:extLst>
      <p:ext uri="{BB962C8B-B14F-4D97-AF65-F5344CB8AC3E}">
        <p14:creationId xmlns="" xmlns:p14="http://schemas.microsoft.com/office/powerpoint/2010/main" val="42226825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7"/>
                                        </p:tgtEl>
                                        <p:attrNameLst>
                                          <p:attrName>style.color</p:attrName>
                                        </p:attrNameLst>
                                      </p:cBhvr>
                                      <p:by>
                                        <p:hsl h="0" s="-12549" l="-25098"/>
                                      </p:by>
                                    </p:animClr>
                                    <p:animClr clrSpc="hsl" dir="cw">
                                      <p:cBhvr>
                                        <p:cTn id="7" dur="500" fill="hold"/>
                                        <p:tgtEl>
                                          <p:spTgt spid="7"/>
                                        </p:tgtEl>
                                        <p:attrNameLst>
                                          <p:attrName>fillcolor</p:attrName>
                                        </p:attrNameLst>
                                      </p:cBhvr>
                                      <p:by>
                                        <p:hsl h="0" s="-12549" l="-25098"/>
                                      </p:by>
                                    </p:animClr>
                                    <p:animClr clrSpc="hsl" dir="cw">
                                      <p:cBhvr>
                                        <p:cTn id="8" dur="500" fill="hold"/>
                                        <p:tgtEl>
                                          <p:spTgt spid="7"/>
                                        </p:tgtEl>
                                        <p:attrNameLst>
                                          <p:attrName>stroke.color</p:attrName>
                                        </p:attrNameLst>
                                      </p:cBhvr>
                                      <p:by>
                                        <p:hsl h="0" s="-12549" l="-25098"/>
                                      </p:by>
                                    </p:animClr>
                                    <p:set>
                                      <p:cBhvr>
                                        <p:cTn id="9" dur="500" fill="hold"/>
                                        <p:tgtEl>
                                          <p:spTgt spid="7"/>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4" presetClass="emph" presetSubtype="0" fill="hold" grpId="0" nodeType="clickEffect">
                                  <p:stCondLst>
                                    <p:cond delay="0"/>
                                  </p:stCondLst>
                                  <p:childTnLst>
                                    <p:animClr clrSpc="hsl" dir="cw">
                                      <p:cBhvr override="childStyle">
                                        <p:cTn id="13" dur="500" fill="hold"/>
                                        <p:tgtEl>
                                          <p:spTgt spid="8"/>
                                        </p:tgtEl>
                                        <p:attrNameLst>
                                          <p:attrName>style.color</p:attrName>
                                        </p:attrNameLst>
                                      </p:cBhvr>
                                      <p:by>
                                        <p:hsl h="0" s="-12549" l="-25098"/>
                                      </p:by>
                                    </p:animClr>
                                    <p:animClr clrSpc="hsl" dir="cw">
                                      <p:cBhvr>
                                        <p:cTn id="14" dur="500" fill="hold"/>
                                        <p:tgtEl>
                                          <p:spTgt spid="8"/>
                                        </p:tgtEl>
                                        <p:attrNameLst>
                                          <p:attrName>fillcolor</p:attrName>
                                        </p:attrNameLst>
                                      </p:cBhvr>
                                      <p:by>
                                        <p:hsl h="0" s="-12549" l="-25098"/>
                                      </p:by>
                                    </p:animClr>
                                    <p:animClr clrSpc="hsl" dir="cw">
                                      <p:cBhvr>
                                        <p:cTn id="15" dur="500" fill="hold"/>
                                        <p:tgtEl>
                                          <p:spTgt spid="8"/>
                                        </p:tgtEl>
                                        <p:attrNameLst>
                                          <p:attrName>stroke.color</p:attrName>
                                        </p:attrNameLst>
                                      </p:cBhvr>
                                      <p:by>
                                        <p:hsl h="0" s="-12549" l="-25098"/>
                                      </p:by>
                                    </p:animClr>
                                    <p:set>
                                      <p:cBhvr>
                                        <p:cTn id="16" dur="500" fill="hold"/>
                                        <p:tgtEl>
                                          <p:spTgt spid="8"/>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4" presetClass="emph" presetSubtype="0" fill="hold" grpId="0" nodeType="clickEffect">
                                  <p:stCondLst>
                                    <p:cond delay="0"/>
                                  </p:stCondLst>
                                  <p:childTnLst>
                                    <p:animClr clrSpc="hsl" dir="cw">
                                      <p:cBhvr override="childStyle">
                                        <p:cTn id="20" dur="500" fill="hold"/>
                                        <p:tgtEl>
                                          <p:spTgt spid="9"/>
                                        </p:tgtEl>
                                        <p:attrNameLst>
                                          <p:attrName>style.color</p:attrName>
                                        </p:attrNameLst>
                                      </p:cBhvr>
                                      <p:by>
                                        <p:hsl h="0" s="-12549" l="-25098"/>
                                      </p:by>
                                    </p:animClr>
                                    <p:animClr clrSpc="hsl" dir="cw">
                                      <p:cBhvr>
                                        <p:cTn id="21" dur="500" fill="hold"/>
                                        <p:tgtEl>
                                          <p:spTgt spid="9"/>
                                        </p:tgtEl>
                                        <p:attrNameLst>
                                          <p:attrName>fillcolor</p:attrName>
                                        </p:attrNameLst>
                                      </p:cBhvr>
                                      <p:by>
                                        <p:hsl h="0" s="-12549" l="-25098"/>
                                      </p:by>
                                    </p:animClr>
                                    <p:animClr clrSpc="hsl" dir="cw">
                                      <p:cBhvr>
                                        <p:cTn id="22" dur="500" fill="hold"/>
                                        <p:tgtEl>
                                          <p:spTgt spid="9"/>
                                        </p:tgtEl>
                                        <p:attrNameLst>
                                          <p:attrName>stroke.color</p:attrName>
                                        </p:attrNameLst>
                                      </p:cBhvr>
                                      <p:by>
                                        <p:hsl h="0" s="-12549" l="-25098"/>
                                      </p:by>
                                    </p:animClr>
                                    <p:set>
                                      <p:cBhvr>
                                        <p:cTn id="23" dur="500" fill="hold"/>
                                        <p:tgtEl>
                                          <p:spTgt spid="9"/>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24" presetClass="emph" presetSubtype="0" fill="hold" grpId="0" nodeType="clickEffect">
                                  <p:stCondLst>
                                    <p:cond delay="0"/>
                                  </p:stCondLst>
                                  <p:childTnLst>
                                    <p:animClr clrSpc="hsl" dir="cw">
                                      <p:cBhvr override="childStyle">
                                        <p:cTn id="27" dur="500" fill="hold"/>
                                        <p:tgtEl>
                                          <p:spTgt spid="14"/>
                                        </p:tgtEl>
                                        <p:attrNameLst>
                                          <p:attrName>style.color</p:attrName>
                                        </p:attrNameLst>
                                      </p:cBhvr>
                                      <p:by>
                                        <p:hsl h="0" s="-12549" l="-25098"/>
                                      </p:by>
                                    </p:animClr>
                                    <p:animClr clrSpc="hsl" dir="cw">
                                      <p:cBhvr>
                                        <p:cTn id="28" dur="500" fill="hold"/>
                                        <p:tgtEl>
                                          <p:spTgt spid="14"/>
                                        </p:tgtEl>
                                        <p:attrNameLst>
                                          <p:attrName>fillcolor</p:attrName>
                                        </p:attrNameLst>
                                      </p:cBhvr>
                                      <p:by>
                                        <p:hsl h="0" s="-12549" l="-25098"/>
                                      </p:by>
                                    </p:animClr>
                                    <p:animClr clrSpc="hsl" dir="cw">
                                      <p:cBhvr>
                                        <p:cTn id="29" dur="500" fill="hold"/>
                                        <p:tgtEl>
                                          <p:spTgt spid="14"/>
                                        </p:tgtEl>
                                        <p:attrNameLst>
                                          <p:attrName>stroke.color</p:attrName>
                                        </p:attrNameLst>
                                      </p:cBhvr>
                                      <p:by>
                                        <p:hsl h="0" s="-12549" l="-25098"/>
                                      </p:by>
                                    </p:animClr>
                                    <p:set>
                                      <p:cBhvr>
                                        <p:cTn id="30" dur="500" fill="hold"/>
                                        <p:tgtEl>
                                          <p:spTgt spid="1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51520" y="729018"/>
            <a:ext cx="2088232"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功能介绍</a:t>
            </a:r>
            <a:endParaRPr kumimoji="1" lang="zh-CN" altLang="en-US" sz="1400" b="1" dirty="0">
              <a:solidFill>
                <a:srgbClr val="FFFFFF"/>
              </a:solidFill>
              <a:latin typeface="微软雅黑" pitchFamily="34" charset="-122"/>
              <a:ea typeface="微软雅黑" pitchFamily="34" charset="-122"/>
            </a:endParaRPr>
          </a:p>
        </p:txBody>
      </p:sp>
      <p:sp>
        <p:nvSpPr>
          <p:cNvPr id="19" name="矩形 18"/>
          <p:cNvSpPr/>
          <p:nvPr/>
        </p:nvSpPr>
        <p:spPr>
          <a:xfrm>
            <a:off x="207368" y="1203598"/>
            <a:ext cx="2132384" cy="1320361"/>
          </a:xfrm>
          <a:prstGeom prst="rect">
            <a:avLst/>
          </a:prstGeom>
        </p:spPr>
        <p:txBody>
          <a:bodyPr wrap="square">
            <a:spAutoFit/>
          </a:bodyPr>
          <a:lstStyle/>
          <a:p>
            <a:pPr marL="285750" lvl="3" indent="-285750" defTabSz="2044700">
              <a:lnSpc>
                <a:spcPct val="90000"/>
              </a:lnSpc>
              <a:spcAft>
                <a:spcPct val="35000"/>
              </a:spcAft>
              <a:buFont typeface="Wingdings" panose="05000000000000000000" pitchFamily="2" charset="2"/>
              <a:buChar char="ü"/>
            </a:pPr>
            <a:r>
              <a:rPr lang="zh-CN" altLang="en-US" sz="1200" dirty="0" smtClean="0">
                <a:solidFill>
                  <a:prstClr val="black"/>
                </a:solidFill>
                <a:latin typeface="微软雅黑" pitchFamily="34" charset="-122"/>
                <a:ea typeface="微软雅黑" pitchFamily="34" charset="-122"/>
              </a:rPr>
              <a:t>以表单插件为例</a:t>
            </a:r>
            <a:endParaRPr lang="en-US" altLang="zh-CN" sz="1200" dirty="0" smtClean="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r>
              <a:rPr lang="zh-CN" altLang="zh-CN" sz="1200" dirty="0">
                <a:solidFill>
                  <a:prstClr val="black"/>
                </a:solidFill>
                <a:latin typeface="微软雅黑" pitchFamily="34" charset="-122"/>
                <a:ea typeface="微软雅黑" pitchFamily="34" charset="-122"/>
              </a:rPr>
              <a:t>插件编译生成文件后通过此页面进行注册</a:t>
            </a:r>
            <a:endParaRPr lang="zh-CN" altLang="en-US" sz="1200" dirty="0">
              <a:solidFill>
                <a:prstClr val="black"/>
              </a:solidFill>
              <a:latin typeface="微软雅黑" pitchFamily="34" charset="-122"/>
              <a:ea typeface="微软雅黑" pitchFamily="34" charset="-122"/>
            </a:endParaRPr>
          </a:p>
          <a:p>
            <a:pPr marL="0" lvl="3" defTabSz="2044700">
              <a:lnSpc>
                <a:spcPct val="90000"/>
              </a:lnSpc>
              <a:spcAft>
                <a:spcPct val="35000"/>
              </a:spcAft>
            </a:pPr>
            <a:endParaRPr lang="zh-CN" altLang="en-US" sz="1200" dirty="0">
              <a:solidFill>
                <a:prstClr val="black"/>
              </a:solidFill>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sp>
        <p:nvSpPr>
          <p:cNvPr id="6" name="标题 2"/>
          <p:cNvSpPr txBox="1">
            <a:spLocks/>
          </p:cNvSpPr>
          <p:nvPr/>
        </p:nvSpPr>
        <p:spPr>
          <a:xfrm>
            <a:off x="0" y="0"/>
            <a:ext cx="6697662" cy="564357"/>
          </a:xfrm>
          <a:prstGeom prst="rect">
            <a:avLst/>
          </a:prstGeom>
        </p:spPr>
        <p:txBody>
          <a:bodyPr>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smtClean="0">
                <a:solidFill>
                  <a:prstClr val="black"/>
                </a:solidFill>
                <a:latin typeface="微软雅黑" pitchFamily="34" charset="-122"/>
                <a:ea typeface="微软雅黑" pitchFamily="34" charset="-122"/>
              </a:rPr>
              <a:t>定义插件 </a:t>
            </a:r>
            <a:r>
              <a:rPr lang="en-US" altLang="zh-CN" smtClean="0">
                <a:solidFill>
                  <a:prstClr val="black"/>
                </a:solidFill>
                <a:latin typeface="微软雅黑" pitchFamily="34" charset="-122"/>
                <a:ea typeface="微软雅黑" pitchFamily="34" charset="-122"/>
              </a:rPr>
              <a:t>– </a:t>
            </a:r>
            <a:r>
              <a:rPr smtClean="0">
                <a:solidFill>
                  <a:prstClr val="black"/>
                </a:solidFill>
                <a:latin typeface="微软雅黑" pitchFamily="34" charset="-122"/>
                <a:ea typeface="微软雅黑" pitchFamily="34" charset="-122"/>
              </a:rPr>
              <a:t>配置插件界面</a:t>
            </a:r>
            <a:endParaRPr>
              <a:solidFill>
                <a:prstClr val="black"/>
              </a:solidFill>
              <a:latin typeface="微软雅黑" pitchFamily="34" charset="-122"/>
              <a:ea typeface="微软雅黑" pitchFamily="34" charset="-122"/>
            </a:endParaRPr>
          </a:p>
        </p:txBody>
      </p:sp>
      <p:pic>
        <p:nvPicPr>
          <p:cNvPr id="46082"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411760" y="729018"/>
            <a:ext cx="2813298" cy="37238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6083" name="Picture 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225058" y="729018"/>
            <a:ext cx="3739430" cy="35709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8406940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0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19" name="矩形 18"/>
          <p:cNvSpPr/>
          <p:nvPr/>
        </p:nvSpPr>
        <p:spPr>
          <a:xfrm>
            <a:off x="179512" y="1275606"/>
            <a:ext cx="2304256" cy="3998018"/>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smtClean="0">
                <a:solidFill>
                  <a:prstClr val="black"/>
                </a:solidFill>
                <a:latin typeface="微软雅黑" pitchFamily="34" charset="-122"/>
                <a:ea typeface="微软雅黑" pitchFamily="34" charset="-122"/>
              </a:rPr>
              <a:t>视图</a:t>
            </a:r>
            <a:r>
              <a:rPr lang="zh-CN" altLang="en-US" sz="1200" dirty="0">
                <a:solidFill>
                  <a:prstClr val="black"/>
                </a:solidFill>
                <a:latin typeface="微软雅黑" pitchFamily="34" charset="-122"/>
                <a:ea typeface="微软雅黑" pitchFamily="34" charset="-122"/>
              </a:rPr>
              <a:t>是指单据上的控件，做了功能定制之后的布局方案</a:t>
            </a:r>
            <a:r>
              <a:rPr lang="zh-CN" altLang="en-US" sz="1200" dirty="0" smtClean="0">
                <a:solidFill>
                  <a:prstClr val="black"/>
                </a:solidFill>
                <a:latin typeface="微软雅黑" pitchFamily="34" charset="-122"/>
                <a:ea typeface="微软雅黑" pitchFamily="34" charset="-122"/>
              </a:rPr>
              <a:t>；</a:t>
            </a:r>
            <a:endParaRPr lang="en-US" altLang="zh-CN" sz="1200" dirty="0" smtClean="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smtClean="0">
                <a:solidFill>
                  <a:prstClr val="black"/>
                </a:solidFill>
                <a:latin typeface="微软雅黑" pitchFamily="34" charset="-122"/>
                <a:ea typeface="微软雅黑" pitchFamily="34" charset="-122"/>
              </a:rPr>
              <a:t>常用于不同的视图，显示、锁定不同的字段；</a:t>
            </a:r>
            <a:endParaRPr lang="zh-CN" altLang="en-US" sz="1200" dirty="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endParaRPr kumimoji="1" lang="zh-CN" altLang="en-US" sz="1200" dirty="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3" indent="-285750" defTabSz="2044700">
              <a:lnSpc>
                <a:spcPct val="90000"/>
              </a:lnSpc>
              <a:spcAft>
                <a:spcPct val="35000"/>
              </a:spcAft>
              <a:buFont typeface="Wingdings" panose="05000000000000000000" pitchFamily="2" charset="2"/>
              <a:buChar char="ü"/>
            </a:pPr>
            <a:r>
              <a:rPr lang="zh-CN" altLang="en-US" sz="1200" dirty="0" smtClean="0">
                <a:solidFill>
                  <a:prstClr val="black"/>
                </a:solidFill>
                <a:latin typeface="微软雅黑" pitchFamily="34" charset="-122"/>
                <a:ea typeface="微软雅黑" pitchFamily="34" charset="-122"/>
              </a:rPr>
              <a:t>一</a:t>
            </a:r>
            <a:r>
              <a:rPr lang="zh-CN" altLang="en-US" sz="1200" dirty="0">
                <a:solidFill>
                  <a:prstClr val="black"/>
                </a:solidFill>
                <a:latin typeface="微软雅黑" pitchFamily="34" charset="-122"/>
                <a:ea typeface="微软雅黑" pitchFamily="34" charset="-122"/>
              </a:rPr>
              <a:t>张单据支持配置多个视图，设置的单据</a:t>
            </a:r>
            <a:r>
              <a:rPr lang="zh-CN" altLang="en-US" sz="1200" dirty="0" smtClean="0">
                <a:solidFill>
                  <a:prstClr val="black"/>
                </a:solidFill>
                <a:latin typeface="微软雅黑" pitchFamily="34" charset="-122"/>
                <a:ea typeface="微软雅黑" pitchFamily="34" charset="-122"/>
              </a:rPr>
              <a:t>视图；</a:t>
            </a:r>
            <a:endParaRPr lang="en-US" altLang="zh-CN" sz="1200" dirty="0" smtClean="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r>
              <a:rPr lang="zh-CN" altLang="en-US" sz="1200" dirty="0" smtClean="0">
                <a:solidFill>
                  <a:prstClr val="black"/>
                </a:solidFill>
                <a:latin typeface="微软雅黑" pitchFamily="34" charset="-122"/>
                <a:ea typeface="微软雅黑" pitchFamily="34" charset="-122"/>
              </a:rPr>
              <a:t>支持</a:t>
            </a:r>
            <a:r>
              <a:rPr lang="zh-CN" altLang="en-US" sz="1200" dirty="0">
                <a:solidFill>
                  <a:prstClr val="black"/>
                </a:solidFill>
                <a:latin typeface="微软雅黑" pitchFamily="34" charset="-122"/>
                <a:ea typeface="微软雅黑" pitchFamily="34" charset="-122"/>
              </a:rPr>
              <a:t>在工作流、单据类型，以及快速录单中</a:t>
            </a:r>
            <a:r>
              <a:rPr lang="zh-CN" altLang="en-US" sz="1200" dirty="0" smtClean="0">
                <a:solidFill>
                  <a:prstClr val="black"/>
                </a:solidFill>
                <a:latin typeface="微软雅黑" pitchFamily="34" charset="-122"/>
                <a:ea typeface="微软雅黑" pitchFamily="34" charset="-122"/>
              </a:rPr>
              <a:t>调用；</a:t>
            </a:r>
            <a:endParaRPr lang="en-US" altLang="zh-CN" sz="1200" dirty="0" smtClean="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r>
              <a:rPr lang="zh-CN" altLang="en-US" sz="1200" dirty="0" smtClean="0">
                <a:solidFill>
                  <a:prstClr val="black"/>
                </a:solidFill>
                <a:latin typeface="微软雅黑" pitchFamily="34" charset="-122"/>
                <a:ea typeface="微软雅黑" pitchFamily="34" charset="-122"/>
              </a:rPr>
              <a:t>无需</a:t>
            </a:r>
            <a:r>
              <a:rPr lang="zh-CN" altLang="en-US" sz="1200" dirty="0">
                <a:solidFill>
                  <a:prstClr val="black"/>
                </a:solidFill>
                <a:latin typeface="微软雅黑" pitchFamily="34" charset="-122"/>
                <a:ea typeface="微软雅黑" pitchFamily="34" charset="-122"/>
              </a:rPr>
              <a:t>再设置界面控制方式，而是直接选取合适的视图来实现界面控制；</a:t>
            </a:r>
            <a:endParaRPr lang="en-US" altLang="zh-CN" sz="1200" dirty="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smtClean="0">
              <a:solidFill>
                <a:prstClr val="black"/>
              </a:solidFill>
              <a:latin typeface="微软雅黑" pitchFamily="34" charset="-122"/>
              <a:ea typeface="微软雅黑" pitchFamily="34" charset="-122"/>
            </a:endParaRPr>
          </a:p>
          <a:p>
            <a:pPr marL="0" lvl="3" defTabSz="2044700">
              <a:lnSpc>
                <a:spcPct val="90000"/>
              </a:lnSpc>
              <a:spcAft>
                <a:spcPct val="35000"/>
              </a:spcAft>
            </a:pPr>
            <a:endParaRPr lang="zh-CN" altLang="en-US" sz="1200" dirty="0">
              <a:solidFill>
                <a:prstClr val="black"/>
              </a:solidFill>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9218"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627785" y="729018"/>
            <a:ext cx="6120680" cy="349891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7" name="标题 2"/>
          <p:cNvSpPr txBox="1">
            <a:spLocks/>
          </p:cNvSpPr>
          <p:nvPr/>
        </p:nvSpPr>
        <p:spPr>
          <a:xfrm>
            <a:off x="0" y="0"/>
            <a:ext cx="6697662" cy="564357"/>
          </a:xfrm>
          <a:prstGeom prst="rect">
            <a:avLst/>
          </a:prstGeom>
        </p:spPr>
        <p:txBody>
          <a:bodyPr>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smtClean="0">
                <a:solidFill>
                  <a:prstClr val="black"/>
                </a:solidFill>
                <a:latin typeface="微软雅黑" pitchFamily="34" charset="-122"/>
                <a:ea typeface="微软雅黑" pitchFamily="34" charset="-122"/>
              </a:rPr>
              <a:t>单据视图</a:t>
            </a:r>
            <a:endParaRPr>
              <a:solidFill>
                <a:prstClr val="black"/>
              </a:solidFill>
              <a:latin typeface="微软雅黑" pitchFamily="34" charset="-122"/>
              <a:ea typeface="微软雅黑" pitchFamily="34" charset="-122"/>
            </a:endParaRPr>
          </a:p>
        </p:txBody>
      </p:sp>
    </p:spTree>
    <p:extLst>
      <p:ext uri="{BB962C8B-B14F-4D97-AF65-F5344CB8AC3E}">
        <p14:creationId xmlns="" xmlns:p14="http://schemas.microsoft.com/office/powerpoint/2010/main" val="388055441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8"/>
          <p:cNvGrpSpPr/>
          <p:nvPr/>
        </p:nvGrpSpPr>
        <p:grpSpPr>
          <a:xfrm>
            <a:off x="2339752" y="2166058"/>
            <a:ext cx="1368972" cy="896541"/>
            <a:chOff x="2554956" y="2124074"/>
            <a:chExt cx="1368972" cy="896541"/>
          </a:xfrm>
        </p:grpSpPr>
        <p:sp>
          <p:nvSpPr>
            <p:cNvPr id="2" name="圆角矩形 1"/>
            <p:cNvSpPr/>
            <p:nvPr/>
          </p:nvSpPr>
          <p:spPr>
            <a:xfrm>
              <a:off x="2554956" y="2124074"/>
              <a:ext cx="896541" cy="896541"/>
            </a:xfrm>
            <a:prstGeom prst="roundRect">
              <a:avLst>
                <a:gd name="adj" fmla="val 13188"/>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smtClean="0">
                <a:solidFill>
                  <a:prstClr val="white"/>
                </a:solidFill>
              </a:endParaRPr>
            </a:p>
          </p:txBody>
        </p:sp>
        <p:sp>
          <p:nvSpPr>
            <p:cNvPr id="8" name="矩形 7"/>
            <p:cNvSpPr/>
            <p:nvPr/>
          </p:nvSpPr>
          <p:spPr>
            <a:xfrm>
              <a:off x="3203848" y="2283718"/>
              <a:ext cx="720080" cy="5760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smtClean="0">
                <a:solidFill>
                  <a:prstClr val="white"/>
                </a:solidFill>
              </a:endParaRPr>
            </a:p>
          </p:txBody>
        </p:sp>
      </p:grpSp>
      <p:sp>
        <p:nvSpPr>
          <p:cNvPr id="3077" name="文本框 3"/>
          <p:cNvSpPr txBox="1">
            <a:spLocks noChangeArrowheads="1"/>
          </p:cNvSpPr>
          <p:nvPr>
            <p:custDataLst>
              <p:tags r:id="rId2"/>
            </p:custDataLst>
          </p:nvPr>
        </p:nvSpPr>
        <p:spPr bwMode="auto">
          <a:xfrm>
            <a:off x="2699792" y="2139702"/>
            <a:ext cx="4968552" cy="9517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just">
              <a:lnSpc>
                <a:spcPct val="100000"/>
              </a:lnSpc>
              <a:spcBef>
                <a:spcPct val="0"/>
              </a:spcBef>
              <a:buFontTx/>
              <a:buNone/>
            </a:pPr>
            <a:r>
              <a:rPr lang="en-US" altLang="zh-CN" sz="2400" b="1" spc="300" smtClean="0">
                <a:solidFill>
                  <a:prstClr val="black">
                    <a:lumMod val="85000"/>
                    <a:lumOff val="15000"/>
                  </a:prstClr>
                </a:solidFill>
                <a:latin typeface="Impact" panose="020B0806030902050204" pitchFamily="34" charset="0"/>
                <a:ea typeface="微软雅黑" panose="020B0503020204020204" pitchFamily="34" charset="-122"/>
              </a:rPr>
              <a:t>PART4</a:t>
            </a:r>
            <a:r>
              <a:rPr lang="zh-CN" altLang="en-US" sz="2400" b="1" spc="300" smtClean="0">
                <a:solidFill>
                  <a:prstClr val="black">
                    <a:lumMod val="85000"/>
                    <a:lumOff val="15000"/>
                  </a:prstClr>
                </a:solidFill>
                <a:ea typeface="微软雅黑" panose="020B0503020204020204" pitchFamily="34" charset="-122"/>
              </a:rPr>
              <a:t>：常用功能</a:t>
            </a:r>
            <a:endParaRPr lang="zh-CN" altLang="en-US" sz="2400" b="1" spc="300" dirty="0">
              <a:solidFill>
                <a:prstClr val="black">
                  <a:lumMod val="85000"/>
                  <a:lumOff val="15000"/>
                </a:prstClr>
              </a:solidFill>
              <a:ea typeface="微软雅黑" panose="020B0503020204020204" pitchFamily="34" charset="-122"/>
            </a:endParaRPr>
          </a:p>
        </p:txBody>
      </p:sp>
      <p:cxnSp>
        <p:nvCxnSpPr>
          <p:cNvPr id="7" name="直接连接符 6"/>
          <p:cNvCxnSpPr/>
          <p:nvPr>
            <p:custDataLst>
              <p:tags r:id="rId3"/>
            </p:custDataLst>
          </p:nvPr>
        </p:nvCxnSpPr>
        <p:spPr>
          <a:xfrm>
            <a:off x="3059832" y="2829238"/>
            <a:ext cx="256460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 xmlns:p14="http://schemas.microsoft.com/office/powerpoint/2010/main" val="19596168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19" name="矩形 18"/>
          <p:cNvSpPr/>
          <p:nvPr/>
        </p:nvSpPr>
        <p:spPr>
          <a:xfrm>
            <a:off x="179512" y="1275606"/>
            <a:ext cx="2304256" cy="2179058"/>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a:solidFill>
                  <a:prstClr val="black"/>
                </a:solidFill>
                <a:latin typeface="微软雅黑" pitchFamily="34" charset="-122"/>
                <a:ea typeface="微软雅黑" pitchFamily="34" charset="-122"/>
              </a:rPr>
              <a:t>单据列表通过字段的“列表字段汇总类型”，设置合计信息；</a:t>
            </a:r>
            <a:endParaRPr lang="en-US" altLang="zh-CN" sz="1200" dirty="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en-US" altLang="zh-CN" sz="1200" dirty="0" smtClean="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smtClean="0">
              <a:solidFill>
                <a:prstClr val="black"/>
              </a:solidFill>
              <a:latin typeface="微软雅黑" pitchFamily="34" charset="-122"/>
              <a:ea typeface="微软雅黑" pitchFamily="34" charset="-122"/>
            </a:endParaRPr>
          </a:p>
          <a:p>
            <a:pPr marL="0" lvl="3" defTabSz="2044700">
              <a:lnSpc>
                <a:spcPct val="90000"/>
              </a:lnSpc>
              <a:spcAft>
                <a:spcPct val="35000"/>
              </a:spcAft>
            </a:pPr>
            <a:endParaRPr lang="zh-CN" altLang="en-US" sz="1200" dirty="0">
              <a:solidFill>
                <a:prstClr val="black"/>
              </a:solidFill>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591272" y="753186"/>
            <a:ext cx="6552728" cy="41179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标题 2"/>
          <p:cNvSpPr txBox="1">
            <a:spLocks/>
          </p:cNvSpPr>
          <p:nvPr/>
        </p:nvSpPr>
        <p:spPr>
          <a:xfrm>
            <a:off x="0" y="0"/>
            <a:ext cx="6697662" cy="564357"/>
          </a:xfrm>
          <a:prstGeom prst="rect">
            <a:avLst/>
          </a:prstGeom>
        </p:spPr>
        <p:txBody>
          <a:bodyPr>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smtClean="0">
                <a:solidFill>
                  <a:prstClr val="black"/>
                </a:solidFill>
                <a:latin typeface="微软雅黑" pitchFamily="34" charset="-122"/>
                <a:ea typeface="微软雅黑" pitchFamily="34" charset="-122"/>
              </a:rPr>
              <a:t>常用功能 </a:t>
            </a:r>
            <a:r>
              <a:rPr lang="en-US" altLang="zh-CN" smtClean="0">
                <a:solidFill>
                  <a:prstClr val="black"/>
                </a:solidFill>
                <a:latin typeface="微软雅黑" pitchFamily="34" charset="-122"/>
                <a:ea typeface="微软雅黑" pitchFamily="34" charset="-122"/>
              </a:rPr>
              <a:t>–</a:t>
            </a:r>
            <a:r>
              <a:rPr lang="zh-CN" altLang="en-US" sz="2400">
                <a:solidFill>
                  <a:prstClr val="black"/>
                </a:solidFill>
                <a:latin typeface="微软雅黑" pitchFamily="34" charset="-122"/>
                <a:ea typeface="微软雅黑" pitchFamily="34" charset="-122"/>
              </a:rPr>
              <a:t>列表字段汇总类型</a:t>
            </a:r>
            <a:endParaRPr>
              <a:solidFill>
                <a:prstClr val="black"/>
              </a:solidFill>
              <a:latin typeface="微软雅黑" pitchFamily="34" charset="-122"/>
              <a:ea typeface="微软雅黑" pitchFamily="34" charset="-122"/>
            </a:endParaRPr>
          </a:p>
        </p:txBody>
      </p:sp>
    </p:spTree>
    <p:extLst>
      <p:ext uri="{BB962C8B-B14F-4D97-AF65-F5344CB8AC3E}">
        <p14:creationId xmlns="" xmlns:p14="http://schemas.microsoft.com/office/powerpoint/2010/main" val="126871398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19" name="矩形 18"/>
          <p:cNvSpPr/>
          <p:nvPr/>
        </p:nvSpPr>
        <p:spPr>
          <a:xfrm>
            <a:off x="179512" y="1275606"/>
            <a:ext cx="2304256" cy="2806922"/>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smtClean="0">
                <a:solidFill>
                  <a:prstClr val="black"/>
                </a:solidFill>
                <a:latin typeface="微软雅黑" pitchFamily="34" charset="-122"/>
                <a:ea typeface="微软雅黑" pitchFamily="34" charset="-122"/>
              </a:rPr>
              <a:t>单据列表通过字段</a:t>
            </a:r>
            <a:r>
              <a:rPr lang="zh-CN" altLang="en-US" sz="1200" dirty="0">
                <a:solidFill>
                  <a:prstClr val="black"/>
                </a:solidFill>
                <a:latin typeface="微软雅黑" pitchFamily="34" charset="-122"/>
                <a:ea typeface="微软雅黑" pitchFamily="34" charset="-122"/>
              </a:rPr>
              <a:t>的</a:t>
            </a:r>
            <a:r>
              <a:rPr lang="zh-CN" altLang="en-US" sz="1200" dirty="0" smtClean="0">
                <a:solidFill>
                  <a:prstClr val="black"/>
                </a:solidFill>
                <a:latin typeface="微软雅黑" pitchFamily="34" charset="-122"/>
                <a:ea typeface="微软雅黑" pitchFamily="34" charset="-122"/>
              </a:rPr>
              <a:t>“列表字段汇总类型”，设置合计信息；</a:t>
            </a:r>
            <a:endParaRPr lang="en-US" altLang="zh-CN" sz="1200" dirty="0" smtClean="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smtClean="0">
                <a:solidFill>
                  <a:prstClr val="black"/>
                </a:solidFill>
                <a:latin typeface="微软雅黑" pitchFamily="34" charset="-122"/>
                <a:ea typeface="微软雅黑" pitchFamily="34" charset="-122"/>
              </a:rPr>
              <a:t>单据体通过单据体</a:t>
            </a:r>
            <a:r>
              <a:rPr lang="zh-CN" altLang="en-US" sz="1200" smtClean="0">
                <a:solidFill>
                  <a:prstClr val="black"/>
                </a:solidFill>
                <a:latin typeface="微软雅黑" pitchFamily="34" charset="-122"/>
                <a:ea typeface="微软雅黑" pitchFamily="34" charset="-122"/>
              </a:rPr>
              <a:t>的“分组列信息”</a:t>
            </a:r>
            <a:r>
              <a:rPr lang="zh-CN" altLang="en-US" sz="1200" dirty="0">
                <a:solidFill>
                  <a:prstClr val="black"/>
                </a:solidFill>
                <a:latin typeface="微软雅黑" pitchFamily="34" charset="-122"/>
                <a:ea typeface="微软雅黑" pitchFamily="34" charset="-122"/>
              </a:rPr>
              <a:t>，设置合计信息；</a:t>
            </a:r>
          </a:p>
          <a:p>
            <a:pPr marL="285750" lvl="2" indent="-285750" defTabSz="2044700">
              <a:lnSpc>
                <a:spcPct val="90000"/>
              </a:lnSpc>
              <a:spcAft>
                <a:spcPct val="35000"/>
              </a:spcAft>
              <a:buFont typeface="Wingdings" panose="05000000000000000000" pitchFamily="2" charset="2"/>
              <a:buChar char="ü"/>
            </a:pPr>
            <a:endParaRPr lang="zh-CN" altLang="en-US" sz="1200" dirty="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en-US" altLang="zh-CN" sz="1200" dirty="0" smtClean="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smtClean="0">
              <a:solidFill>
                <a:prstClr val="black"/>
              </a:solidFill>
              <a:latin typeface="微软雅黑" pitchFamily="34" charset="-122"/>
              <a:ea typeface="微软雅黑" pitchFamily="34" charset="-122"/>
            </a:endParaRPr>
          </a:p>
          <a:p>
            <a:pPr marL="0" lvl="3" defTabSz="2044700">
              <a:lnSpc>
                <a:spcPct val="90000"/>
              </a:lnSpc>
              <a:spcAft>
                <a:spcPct val="35000"/>
              </a:spcAft>
            </a:pPr>
            <a:endParaRPr lang="zh-CN" altLang="en-US" sz="1200" dirty="0">
              <a:solidFill>
                <a:prstClr val="black"/>
              </a:solidFill>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2051"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621285" y="760681"/>
            <a:ext cx="6055171" cy="40029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标题 2"/>
          <p:cNvSpPr txBox="1">
            <a:spLocks/>
          </p:cNvSpPr>
          <p:nvPr/>
        </p:nvSpPr>
        <p:spPr>
          <a:xfrm>
            <a:off x="0" y="0"/>
            <a:ext cx="6697662" cy="564357"/>
          </a:xfrm>
          <a:prstGeom prst="rect">
            <a:avLst/>
          </a:prstGeom>
        </p:spPr>
        <p:txBody>
          <a:bodyPr>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smtClean="0">
                <a:solidFill>
                  <a:prstClr val="black"/>
                </a:solidFill>
                <a:latin typeface="微软雅黑" pitchFamily="34" charset="-122"/>
                <a:ea typeface="微软雅黑" pitchFamily="34" charset="-122"/>
              </a:rPr>
              <a:t>常用功能 </a:t>
            </a:r>
            <a:r>
              <a:rPr lang="en-US" altLang="zh-CN" smtClean="0">
                <a:solidFill>
                  <a:prstClr val="black"/>
                </a:solidFill>
                <a:latin typeface="微软雅黑" pitchFamily="34" charset="-122"/>
                <a:ea typeface="微软雅黑" pitchFamily="34" charset="-122"/>
              </a:rPr>
              <a:t>–</a:t>
            </a:r>
            <a:r>
              <a:rPr lang="zh-CN" altLang="en-US" sz="2400">
                <a:solidFill>
                  <a:prstClr val="black"/>
                </a:solidFill>
                <a:latin typeface="微软雅黑" pitchFamily="34" charset="-122"/>
                <a:ea typeface="微软雅黑" pitchFamily="34" charset="-122"/>
              </a:rPr>
              <a:t>分组列</a:t>
            </a:r>
            <a:r>
              <a:rPr lang="zh-CN" altLang="en-US" sz="2400" smtClean="0">
                <a:solidFill>
                  <a:prstClr val="black"/>
                </a:solidFill>
                <a:latin typeface="微软雅黑" pitchFamily="34" charset="-122"/>
                <a:ea typeface="微软雅黑" pitchFamily="34" charset="-122"/>
              </a:rPr>
              <a:t>信息</a:t>
            </a:r>
            <a:endParaRPr>
              <a:solidFill>
                <a:prstClr val="black"/>
              </a:solidFill>
              <a:latin typeface="微软雅黑" pitchFamily="34" charset="-122"/>
              <a:ea typeface="微软雅黑" pitchFamily="34" charset="-122"/>
            </a:endParaRPr>
          </a:p>
        </p:txBody>
      </p:sp>
    </p:spTree>
    <p:extLst>
      <p:ext uri="{BB962C8B-B14F-4D97-AF65-F5344CB8AC3E}">
        <p14:creationId xmlns="" xmlns:p14="http://schemas.microsoft.com/office/powerpoint/2010/main" val="250475826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p:cNvSpPr>
            <a:spLocks noGrp="1"/>
          </p:cNvSpPr>
          <p:nvPr>
            <p:ph type="title" idx="4294967295"/>
          </p:nvPr>
        </p:nvSpPr>
        <p:spPr>
          <a:xfrm>
            <a:off x="0" y="0"/>
            <a:ext cx="6697663" cy="565150"/>
          </a:xfrm>
        </p:spPr>
        <p:txBody>
          <a:bodyPr>
            <a:normAutofit/>
          </a:bodyPr>
          <a:lstStyle/>
          <a:p>
            <a:r>
              <a:rPr lang="zh-CN" altLang="en-US" dirty="0">
                <a:latin typeface="微软雅黑" pitchFamily="34" charset="-122"/>
                <a:ea typeface="微软雅黑" pitchFamily="34" charset="-122"/>
              </a:rPr>
              <a:t>单据体</a:t>
            </a:r>
            <a:r>
              <a:rPr lang="zh-CN" altLang="en-US" dirty="0" smtClean="0">
                <a:latin typeface="微软雅黑" pitchFamily="34" charset="-122"/>
                <a:ea typeface="微软雅黑" pitchFamily="34" charset="-122"/>
              </a:rPr>
              <a:t>的“</a:t>
            </a:r>
            <a:r>
              <a:rPr lang="zh-CN" altLang="zh-CN" dirty="0" smtClean="0"/>
              <a:t>分组列信息</a:t>
            </a:r>
            <a:r>
              <a:rPr lang="zh-CN" altLang="en-US" dirty="0" smtClean="0"/>
              <a:t>”</a:t>
            </a:r>
            <a:r>
              <a:rPr lang="zh-CN" altLang="en-US" dirty="0" smtClean="0">
                <a:latin typeface="微软雅黑" pitchFamily="34" charset="-122"/>
                <a:ea typeface="微软雅黑" pitchFamily="34" charset="-122"/>
              </a:rPr>
              <a:t>属性详解</a:t>
            </a:r>
            <a:endParaRPr dirty="0">
              <a:latin typeface="微软雅黑" pitchFamily="34" charset="-122"/>
              <a:ea typeface="微软雅黑" pitchFamily="34" charset="-122"/>
            </a:endParaRPr>
          </a:p>
        </p:txBody>
      </p:sp>
      <p:sp>
        <p:nvSpPr>
          <p:cNvPr id="8" name="矩形 7"/>
          <p:cNvSpPr/>
          <p:nvPr/>
        </p:nvSpPr>
        <p:spPr>
          <a:xfrm>
            <a:off x="207639" y="612750"/>
            <a:ext cx="2420145"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功能介绍</a:t>
            </a:r>
            <a:endParaRPr kumimoji="1" lang="zh-CN" altLang="en-US" sz="1400" b="1" dirty="0">
              <a:solidFill>
                <a:srgbClr val="FFFFFF"/>
              </a:solidFill>
              <a:latin typeface="微软雅黑" pitchFamily="34" charset="-122"/>
              <a:ea typeface="微软雅黑" pitchFamily="34" charset="-122"/>
            </a:endParaRPr>
          </a:p>
        </p:txBody>
      </p:sp>
      <p:sp>
        <p:nvSpPr>
          <p:cNvPr id="9" name="矩形 8"/>
          <p:cNvSpPr/>
          <p:nvPr/>
        </p:nvSpPr>
        <p:spPr>
          <a:xfrm>
            <a:off x="135632" y="1159338"/>
            <a:ext cx="2564160" cy="3010055"/>
          </a:xfrm>
          <a:prstGeom prst="rect">
            <a:avLst/>
          </a:prstGeom>
        </p:spPr>
        <p:txBody>
          <a:bodyPr wrap="square">
            <a:spAutoFit/>
          </a:bodyPr>
          <a:lstStyle/>
          <a:p>
            <a:pPr marL="171450" indent="-171450" defTabSz="2044700">
              <a:lnSpc>
                <a:spcPct val="90000"/>
              </a:lnSpc>
              <a:spcAft>
                <a:spcPct val="35000"/>
              </a:spcAft>
              <a:buFont typeface="Arial" pitchFamily="34" charset="0"/>
              <a:buChar char="•"/>
            </a:pPr>
            <a:r>
              <a:rPr lang="zh-CN" altLang="zh-CN" sz="1200" b="1" dirty="0">
                <a:solidFill>
                  <a:prstClr val="black"/>
                </a:solidFill>
                <a:latin typeface="宋体" charset="-122"/>
                <a:ea typeface="宋体" charset="-122"/>
              </a:rPr>
              <a:t>分组列信息</a:t>
            </a:r>
            <a:r>
              <a:rPr lang="zh-CN" altLang="zh-CN" sz="1200" dirty="0" smtClean="0">
                <a:solidFill>
                  <a:prstClr val="black"/>
                </a:solidFill>
                <a:latin typeface="宋体" charset="-122"/>
                <a:ea typeface="宋体" charset="-122"/>
              </a:rPr>
              <a:t>：</a:t>
            </a:r>
            <a:r>
              <a:rPr lang="zh-CN" altLang="zh-CN" sz="1200" dirty="0">
                <a:solidFill>
                  <a:prstClr val="black"/>
                </a:solidFill>
                <a:latin typeface="宋体" charset="-122"/>
                <a:ea typeface="宋体" charset="-122"/>
              </a:rPr>
              <a:t>可设置单据体分组字段，并设置分组小计和分组</a:t>
            </a:r>
            <a:r>
              <a:rPr lang="zh-CN" altLang="zh-CN" sz="1200" dirty="0" smtClean="0">
                <a:solidFill>
                  <a:prstClr val="black"/>
                </a:solidFill>
                <a:latin typeface="宋体" charset="-122"/>
                <a:ea typeface="宋体" charset="-122"/>
              </a:rPr>
              <a:t>合计</a:t>
            </a:r>
            <a:endParaRPr lang="en-US" altLang="zh-CN" sz="1200" dirty="0" smtClean="0">
              <a:solidFill>
                <a:prstClr val="black"/>
              </a:solidFill>
              <a:latin typeface="宋体" charset="-122"/>
              <a:ea typeface="宋体" charset="-122"/>
            </a:endParaRPr>
          </a:p>
          <a:p>
            <a:pPr marL="171450" indent="-171450" defTabSz="2044700">
              <a:lnSpc>
                <a:spcPct val="90000"/>
              </a:lnSpc>
              <a:spcAft>
                <a:spcPct val="35000"/>
              </a:spcAft>
              <a:buFont typeface="Wingdings" pitchFamily="2" charset="2"/>
              <a:buChar char="Ø"/>
            </a:pPr>
            <a:r>
              <a:rPr lang="zh-CN" altLang="zh-CN" sz="1200" dirty="0">
                <a:solidFill>
                  <a:prstClr val="black"/>
                </a:solidFill>
                <a:latin typeface="宋体" charset="-122"/>
                <a:ea typeface="宋体" charset="-122"/>
              </a:rPr>
              <a:t>分组列：设置后单据以分组字段按分组展示</a:t>
            </a:r>
            <a:r>
              <a:rPr kumimoji="1" lang="zh-CN" altLang="en-US" sz="1200" dirty="0" smtClean="0">
                <a:solidFill>
                  <a:srgbClr val="000000"/>
                </a:solidFill>
                <a:latin typeface="微软雅黑" panose="020B0503020204020204" pitchFamily="34" charset="-122"/>
                <a:ea typeface="微软雅黑" panose="020B0503020204020204" pitchFamily="34" charset="-122"/>
              </a:rPr>
              <a:t>；</a:t>
            </a: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marL="171450" indent="-171450" defTabSz="2044700">
              <a:lnSpc>
                <a:spcPct val="90000"/>
              </a:lnSpc>
              <a:spcAft>
                <a:spcPct val="35000"/>
              </a:spcAft>
              <a:buFont typeface="Wingdings"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分组列运行</a:t>
            </a:r>
            <a:r>
              <a:rPr kumimoji="1" lang="zh-CN" altLang="en-US" sz="1200" dirty="0" smtClean="0">
                <a:solidFill>
                  <a:srgbClr val="000000"/>
                </a:solidFill>
                <a:latin typeface="微软雅黑" panose="020B0503020204020204" pitchFamily="34" charset="-122"/>
                <a:ea typeface="微软雅黑" panose="020B0503020204020204" pitchFamily="34" charset="-122"/>
              </a:rPr>
              <a:t>效果；</a:t>
            </a: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marL="171450" indent="-171450" defTabSz="2044700">
              <a:lnSpc>
                <a:spcPct val="90000"/>
              </a:lnSpc>
              <a:spcAft>
                <a:spcPct val="35000"/>
              </a:spcAft>
              <a:buFont typeface="Wingdings" pitchFamily="2" charset="2"/>
              <a:buChar char="Ø"/>
            </a:pPr>
            <a:r>
              <a:rPr kumimoji="1" lang="zh-CN" altLang="zh-CN" sz="1200" dirty="0">
                <a:solidFill>
                  <a:srgbClr val="000000"/>
                </a:solidFill>
                <a:latin typeface="微软雅黑" panose="020B0503020204020204" pitchFamily="34" charset="-122"/>
                <a:ea typeface="微软雅黑" panose="020B0503020204020204" pitchFamily="34" charset="-122"/>
              </a:rPr>
              <a:t>分组小计</a:t>
            </a:r>
            <a:r>
              <a:rPr lang="zh-CN" altLang="zh-CN" sz="1200" dirty="0">
                <a:solidFill>
                  <a:prstClr val="black"/>
                </a:solidFill>
                <a:latin typeface="宋体" charset="-122"/>
                <a:ea typeface="宋体" charset="-122"/>
              </a:rPr>
              <a:t>：设置分组字段和分组小计字段后，在组内统计分组小计字段</a:t>
            </a:r>
            <a:r>
              <a:rPr lang="zh-CN" altLang="en-US" sz="1200" dirty="0" smtClean="0">
                <a:solidFill>
                  <a:prstClr val="black"/>
                </a:solidFill>
                <a:latin typeface="宋体" charset="-122"/>
                <a:ea typeface="宋体" charset="-122"/>
              </a:rPr>
              <a:t>；</a:t>
            </a:r>
            <a:endParaRPr lang="en-US" altLang="zh-CN" sz="1200" dirty="0" smtClean="0">
              <a:solidFill>
                <a:prstClr val="black"/>
              </a:solidFill>
              <a:latin typeface="宋体" charset="-122"/>
              <a:ea typeface="宋体" charset="-122"/>
            </a:endParaRPr>
          </a:p>
          <a:p>
            <a:pPr marL="171450" indent="-171450" defTabSz="2044700">
              <a:lnSpc>
                <a:spcPct val="90000"/>
              </a:lnSpc>
              <a:spcAft>
                <a:spcPct val="35000"/>
              </a:spcAft>
              <a:buFont typeface="Wingdings" pitchFamily="2" charset="2"/>
              <a:buChar char="ü"/>
            </a:pPr>
            <a:r>
              <a:rPr kumimoji="1" lang="zh-CN" altLang="en-US" sz="1200" dirty="0" smtClean="0">
                <a:solidFill>
                  <a:srgbClr val="000000"/>
                </a:solidFill>
                <a:latin typeface="微软雅黑" panose="020B0503020204020204" pitchFamily="34" charset="-122"/>
                <a:ea typeface="微软雅黑" panose="020B0503020204020204" pitchFamily="34" charset="-122"/>
              </a:rPr>
              <a:t>分组小计运行</a:t>
            </a:r>
            <a:r>
              <a:rPr kumimoji="1" lang="zh-CN" altLang="en-US" sz="1200" dirty="0">
                <a:solidFill>
                  <a:srgbClr val="000000"/>
                </a:solidFill>
                <a:latin typeface="微软雅黑" panose="020B0503020204020204" pitchFamily="34" charset="-122"/>
                <a:ea typeface="微软雅黑" panose="020B0503020204020204" pitchFamily="34" charset="-122"/>
              </a:rPr>
              <a:t>效果</a:t>
            </a:r>
            <a:r>
              <a:rPr kumimoji="1" lang="zh-CN" altLang="en-US" sz="1200" dirty="0" smtClean="0">
                <a:solidFill>
                  <a:srgbClr val="000000"/>
                </a:solidFill>
                <a:latin typeface="微软雅黑" panose="020B0503020204020204" pitchFamily="34" charset="-122"/>
                <a:ea typeface="微软雅黑" panose="020B0503020204020204" pitchFamily="34" charset="-122"/>
              </a:rPr>
              <a:t>；</a:t>
            </a:r>
            <a:endParaRPr lang="en-US" altLang="zh-CN" sz="1200" dirty="0" smtClean="0">
              <a:solidFill>
                <a:prstClr val="black"/>
              </a:solidFill>
              <a:latin typeface="宋体" charset="-122"/>
              <a:ea typeface="宋体" charset="-122"/>
            </a:endParaRPr>
          </a:p>
          <a:p>
            <a:pPr marL="171450" indent="-171450" defTabSz="2044700">
              <a:lnSpc>
                <a:spcPct val="90000"/>
              </a:lnSpc>
              <a:spcAft>
                <a:spcPct val="35000"/>
              </a:spcAft>
              <a:buFont typeface="Wingdings" pitchFamily="2" charset="2"/>
              <a:buChar char="Ø"/>
            </a:pPr>
            <a:r>
              <a:rPr kumimoji="1" lang="zh-CN" altLang="zh-CN" sz="1200" dirty="0">
                <a:solidFill>
                  <a:srgbClr val="000000"/>
                </a:solidFill>
                <a:latin typeface="微软雅黑" panose="020B0503020204020204" pitchFamily="34" charset="-122"/>
                <a:ea typeface="微软雅黑" panose="020B0503020204020204" pitchFamily="34" charset="-122"/>
              </a:rPr>
              <a:t>分组合计列：</a:t>
            </a:r>
            <a:r>
              <a:rPr lang="zh-CN" altLang="zh-CN" sz="1200" dirty="0">
                <a:solidFill>
                  <a:prstClr val="black"/>
                </a:solidFill>
                <a:latin typeface="宋体" charset="-122"/>
                <a:ea typeface="宋体" charset="-122"/>
              </a:rPr>
              <a:t>设置后单据体底部展示汇总行，分组合计列字段在汇总行展示汇总数据</a:t>
            </a: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marL="171450" indent="-171450">
              <a:buFont typeface="Wingdings" pitchFamily="2" charset="2"/>
              <a:buChar char="ü"/>
            </a:pPr>
            <a:r>
              <a:rPr kumimoji="1" lang="zh-CN" altLang="en-US" sz="1200" dirty="0" smtClean="0">
                <a:solidFill>
                  <a:srgbClr val="000000"/>
                </a:solidFill>
                <a:latin typeface="微软雅黑" panose="020B0503020204020204" pitchFamily="34" charset="-122"/>
                <a:ea typeface="微软雅黑" panose="020B0503020204020204" pitchFamily="34" charset="-122"/>
              </a:rPr>
              <a:t>分组合计</a:t>
            </a:r>
            <a:r>
              <a:rPr kumimoji="1" lang="zh-CN" altLang="en-US" sz="1200" dirty="0">
                <a:solidFill>
                  <a:srgbClr val="000000"/>
                </a:solidFill>
                <a:latin typeface="微软雅黑" panose="020B0503020204020204" pitchFamily="34" charset="-122"/>
                <a:ea typeface="微软雅黑" panose="020B0503020204020204" pitchFamily="34" charset="-122"/>
              </a:rPr>
              <a:t>运行</a:t>
            </a:r>
            <a:r>
              <a:rPr kumimoji="1" lang="zh-CN" altLang="en-US" sz="1200" dirty="0" smtClean="0">
                <a:solidFill>
                  <a:srgbClr val="000000"/>
                </a:solidFill>
                <a:latin typeface="微软雅黑" panose="020B0503020204020204" pitchFamily="34" charset="-122"/>
                <a:ea typeface="微软雅黑" panose="020B0503020204020204" pitchFamily="34" charset="-122"/>
              </a:rPr>
              <a:t>效果 </a:t>
            </a:r>
            <a:r>
              <a:rPr kumimoji="1" lang="en-US" altLang="zh-CN" sz="1200" dirty="0" smtClean="0">
                <a:solidFill>
                  <a:srgbClr val="000000"/>
                </a:solidFill>
                <a:latin typeface="微软雅黑" panose="020B0503020204020204" pitchFamily="34" charset="-122"/>
                <a:ea typeface="微软雅黑" panose="020B0503020204020204" pitchFamily="34" charset="-122"/>
              </a:rPr>
              <a:t>– </a:t>
            </a:r>
            <a:r>
              <a:rPr kumimoji="1" lang="zh-CN" altLang="en-US" sz="1200" dirty="0" smtClean="0">
                <a:solidFill>
                  <a:srgbClr val="000000"/>
                </a:solidFill>
                <a:latin typeface="微软雅黑" panose="020B0503020204020204" pitchFamily="34" charset="-122"/>
                <a:ea typeface="微软雅黑" panose="020B0503020204020204" pitchFamily="34" charset="-122"/>
              </a:rPr>
              <a:t>金额设置了合计，且设置了大写；</a:t>
            </a:r>
            <a:endParaRPr lang="en-US" altLang="zh-CN" sz="1200" dirty="0">
              <a:solidFill>
                <a:prstClr val="black"/>
              </a:solidFill>
              <a:latin typeface="宋体" charset="-122"/>
              <a:ea typeface="宋体" charset="-122"/>
            </a:endParaRPr>
          </a:p>
        </p:txBody>
      </p:sp>
      <p:pic>
        <p:nvPicPr>
          <p:cNvPr id="20484"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868737" y="612750"/>
            <a:ext cx="3287439" cy="41192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485" name="Picture 5"/>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699792" y="599070"/>
            <a:ext cx="6048672" cy="41329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488" name="Picture 8"/>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771800" y="3065115"/>
            <a:ext cx="5976664" cy="166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489" name="Picture 9"/>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2699792" y="582302"/>
            <a:ext cx="6048672" cy="41496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490" name="Picture 10"/>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2771799" y="3219822"/>
            <a:ext cx="5976665" cy="151216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491" name="Picture 11"/>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2699792" y="555526"/>
            <a:ext cx="6048671" cy="412390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492" name="Picture 12"/>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2699791" y="2684115"/>
            <a:ext cx="5991225" cy="2047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66953836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8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48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48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48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49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20491"/>
                                        </p:tgtEl>
                                        <p:attrNameLst>
                                          <p:attrName>style.visibility</p:attrName>
                                        </p:attrNameLst>
                                      </p:cBhvr>
                                      <p:to>
                                        <p:strVal val="visible"/>
                                      </p:to>
                                    </p:set>
                                    <p:animEffect transition="in" filter="fade">
                                      <p:cBhvr>
                                        <p:cTn id="37" dur="1000"/>
                                        <p:tgtEl>
                                          <p:spTgt spid="20491"/>
                                        </p:tgtEl>
                                      </p:cBhvr>
                                    </p:animEffect>
                                    <p:anim calcmode="lin" valueType="num">
                                      <p:cBhvr>
                                        <p:cTn id="38" dur="1000" fill="hold"/>
                                        <p:tgtEl>
                                          <p:spTgt spid="20491"/>
                                        </p:tgtEl>
                                        <p:attrNameLst>
                                          <p:attrName>ppt_x</p:attrName>
                                        </p:attrNameLst>
                                      </p:cBhvr>
                                      <p:tavLst>
                                        <p:tav tm="0">
                                          <p:val>
                                            <p:strVal val="#ppt_x"/>
                                          </p:val>
                                        </p:tav>
                                        <p:tav tm="100000">
                                          <p:val>
                                            <p:strVal val="#ppt_x"/>
                                          </p:val>
                                        </p:tav>
                                      </p:tavLst>
                                    </p:anim>
                                    <p:anim calcmode="lin" valueType="num">
                                      <p:cBhvr>
                                        <p:cTn id="39" dur="1000" fill="hold"/>
                                        <p:tgtEl>
                                          <p:spTgt spid="20491"/>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9">
                                            <p:txEl>
                                              <p:pRg st="6" end="6"/>
                                            </p:txEl>
                                          </p:spTgt>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204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19" name="矩形 18"/>
          <p:cNvSpPr/>
          <p:nvPr/>
        </p:nvSpPr>
        <p:spPr>
          <a:xfrm>
            <a:off x="179512" y="1275606"/>
            <a:ext cx="2304256" cy="2428357"/>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smtClean="0">
                <a:solidFill>
                  <a:prstClr val="black"/>
                </a:solidFill>
                <a:latin typeface="微软雅黑" pitchFamily="34" charset="-122"/>
                <a:ea typeface="微软雅黑" pitchFamily="34" charset="-122"/>
              </a:rPr>
              <a:t>单据列表通过字段</a:t>
            </a:r>
            <a:r>
              <a:rPr lang="zh-CN" altLang="en-US" sz="1200" dirty="0">
                <a:solidFill>
                  <a:prstClr val="black"/>
                </a:solidFill>
                <a:latin typeface="微软雅黑" pitchFamily="34" charset="-122"/>
                <a:ea typeface="微软雅黑" pitchFamily="34" charset="-122"/>
              </a:rPr>
              <a:t>的</a:t>
            </a:r>
            <a:r>
              <a:rPr lang="zh-CN" altLang="en-US" sz="1200" dirty="0" smtClean="0">
                <a:solidFill>
                  <a:prstClr val="black"/>
                </a:solidFill>
                <a:latin typeface="微软雅黑" pitchFamily="34" charset="-122"/>
                <a:ea typeface="微软雅黑" pitchFamily="34" charset="-122"/>
              </a:rPr>
              <a:t>“列表字段汇总类型”，设置合计信息；</a:t>
            </a:r>
            <a:endParaRPr lang="en-US" altLang="zh-CN" sz="1200" dirty="0" smtClean="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smtClean="0">
                <a:solidFill>
                  <a:prstClr val="black"/>
                </a:solidFill>
                <a:latin typeface="微软雅黑" pitchFamily="34" charset="-122"/>
                <a:ea typeface="微软雅黑" pitchFamily="34" charset="-122"/>
              </a:rPr>
              <a:t>单据体通过单据体</a:t>
            </a:r>
            <a:r>
              <a:rPr lang="zh-CN" altLang="en-US" sz="1200" smtClean="0">
                <a:solidFill>
                  <a:prstClr val="black"/>
                </a:solidFill>
                <a:latin typeface="微软雅黑" pitchFamily="34" charset="-122"/>
                <a:ea typeface="微软雅黑" pitchFamily="34" charset="-122"/>
              </a:rPr>
              <a:t>的</a:t>
            </a:r>
            <a:r>
              <a:rPr lang="zh-CN" altLang="en-US" sz="1200">
                <a:solidFill>
                  <a:prstClr val="black"/>
                </a:solidFill>
                <a:latin typeface="微软雅黑" pitchFamily="34" charset="-122"/>
                <a:ea typeface="微软雅黑" pitchFamily="34" charset="-122"/>
              </a:rPr>
              <a:t>“分组列信息”</a:t>
            </a:r>
            <a:r>
              <a:rPr lang="zh-CN" altLang="en-US" sz="1200" dirty="0">
                <a:solidFill>
                  <a:prstClr val="black"/>
                </a:solidFill>
                <a:latin typeface="微软雅黑" pitchFamily="34" charset="-122"/>
                <a:ea typeface="微软雅黑" pitchFamily="34" charset="-122"/>
              </a:rPr>
              <a:t>，设置合计信息</a:t>
            </a:r>
            <a:r>
              <a:rPr lang="zh-CN" altLang="en-US" sz="1200" dirty="0" smtClean="0">
                <a:solidFill>
                  <a:prstClr val="black"/>
                </a:solidFill>
                <a:latin typeface="微软雅黑" pitchFamily="34" charset="-122"/>
                <a:ea typeface="微软雅黑" pitchFamily="34" charset="-122"/>
              </a:rPr>
              <a:t>；</a:t>
            </a:r>
            <a:endParaRPr lang="en-US" altLang="zh-CN" sz="1200" dirty="0" smtClean="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smtClean="0">
                <a:solidFill>
                  <a:prstClr val="black"/>
                </a:solidFill>
                <a:latin typeface="微软雅黑" pitchFamily="34" charset="-122"/>
                <a:ea typeface="微软雅黑" pitchFamily="34" charset="-122"/>
              </a:rPr>
              <a:t>列表、单据体中</a:t>
            </a:r>
            <a:r>
              <a:rPr lang="zh-CN" altLang="en-US" sz="1200" smtClean="0">
                <a:solidFill>
                  <a:prstClr val="black"/>
                </a:solidFill>
                <a:latin typeface="微软雅黑" pitchFamily="34" charset="-122"/>
                <a:ea typeface="微软雅黑" pitchFamily="34" charset="-122"/>
              </a:rPr>
              <a:t>，选中行</a:t>
            </a:r>
            <a:r>
              <a:rPr lang="zh-CN" altLang="en-US" sz="1200" dirty="0">
                <a:solidFill>
                  <a:prstClr val="black"/>
                </a:solidFill>
                <a:latin typeface="微软雅黑" pitchFamily="34" charset="-122"/>
                <a:ea typeface="微软雅黑" pitchFamily="34" charset="-122"/>
              </a:rPr>
              <a:t>合计</a:t>
            </a:r>
            <a:r>
              <a:rPr lang="en-US" altLang="zh-CN" sz="1200" dirty="0">
                <a:solidFill>
                  <a:prstClr val="black"/>
                </a:solidFill>
                <a:latin typeface="微软雅黑" pitchFamily="34" charset="-122"/>
                <a:ea typeface="微软雅黑" pitchFamily="34" charset="-122"/>
              </a:rPr>
              <a:t>tips</a:t>
            </a:r>
            <a:r>
              <a:rPr lang="zh-CN" altLang="en-US" sz="1200" dirty="0" smtClean="0">
                <a:solidFill>
                  <a:prstClr val="black"/>
                </a:solidFill>
                <a:latin typeface="微软雅黑" pitchFamily="34" charset="-122"/>
                <a:ea typeface="微软雅黑" pitchFamily="34" charset="-122"/>
              </a:rPr>
              <a:t>显示 </a:t>
            </a:r>
            <a:r>
              <a:rPr lang="en-US" altLang="zh-CN" sz="1200" dirty="0" smtClean="0">
                <a:solidFill>
                  <a:prstClr val="black"/>
                </a:solidFill>
                <a:latin typeface="微软雅黑" pitchFamily="34" charset="-122"/>
                <a:ea typeface="微软雅黑" pitchFamily="34" charset="-122"/>
              </a:rPr>
              <a:t>– Ctrl+</a:t>
            </a:r>
            <a:r>
              <a:rPr lang="zh-CN" altLang="en-US" sz="1200" dirty="0" smtClean="0">
                <a:solidFill>
                  <a:prstClr val="black"/>
                </a:solidFill>
                <a:latin typeface="微软雅黑" pitchFamily="34" charset="-122"/>
                <a:ea typeface="微软雅黑" pitchFamily="34" charset="-122"/>
              </a:rPr>
              <a:t>鼠标选中行，</a:t>
            </a:r>
            <a:r>
              <a:rPr lang="en-US" altLang="zh-CN" sz="1200" dirty="0" smtClean="0">
                <a:solidFill>
                  <a:prstClr val="black"/>
                </a:solidFill>
                <a:latin typeface="微软雅黑" pitchFamily="34" charset="-122"/>
                <a:ea typeface="微软雅黑" pitchFamily="34" charset="-122"/>
              </a:rPr>
              <a:t>Alt+</a:t>
            </a:r>
            <a:r>
              <a:rPr lang="zh-CN" altLang="en-US" sz="1200" dirty="0" smtClean="0">
                <a:solidFill>
                  <a:prstClr val="black"/>
                </a:solidFill>
                <a:latin typeface="微软雅黑" pitchFamily="34" charset="-122"/>
                <a:ea typeface="微软雅黑" pitchFamily="34" charset="-122"/>
              </a:rPr>
              <a:t>鼠标移动，显示选中行合计；</a:t>
            </a:r>
            <a:endParaRPr lang="en-US" altLang="zh-CN" sz="1200" dirty="0" smtClean="0">
              <a:solidFill>
                <a:prstClr val="black"/>
              </a:solidFill>
              <a:latin typeface="微软雅黑" pitchFamily="34" charset="-122"/>
              <a:ea typeface="微软雅黑" pitchFamily="34" charset="-122"/>
            </a:endParaRPr>
          </a:p>
          <a:p>
            <a:pPr marL="0" lvl="2" defTabSz="2044700">
              <a:lnSpc>
                <a:spcPct val="90000"/>
              </a:lnSpc>
              <a:spcAft>
                <a:spcPct val="35000"/>
              </a:spcAft>
            </a:pPr>
            <a:endParaRPr lang="en-US" altLang="zh-CN" sz="1200" dirty="0">
              <a:solidFill>
                <a:prstClr val="black"/>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3074"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627784" y="729018"/>
            <a:ext cx="6192688" cy="40749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标题 2"/>
          <p:cNvSpPr txBox="1">
            <a:spLocks/>
          </p:cNvSpPr>
          <p:nvPr/>
        </p:nvSpPr>
        <p:spPr>
          <a:xfrm>
            <a:off x="0" y="0"/>
            <a:ext cx="6697662" cy="564357"/>
          </a:xfrm>
          <a:prstGeom prst="rect">
            <a:avLst/>
          </a:prstGeom>
        </p:spPr>
        <p:txBody>
          <a:bodyPr>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smtClean="0">
                <a:solidFill>
                  <a:prstClr val="black"/>
                </a:solidFill>
                <a:latin typeface="微软雅黑" pitchFamily="34" charset="-122"/>
                <a:ea typeface="微软雅黑" pitchFamily="34" charset="-122"/>
              </a:rPr>
              <a:t>常用功能 </a:t>
            </a:r>
            <a:r>
              <a:rPr lang="en-US" altLang="zh-CN" smtClean="0">
                <a:solidFill>
                  <a:prstClr val="black"/>
                </a:solidFill>
                <a:latin typeface="微软雅黑" pitchFamily="34" charset="-122"/>
                <a:ea typeface="微软雅黑" pitchFamily="34" charset="-122"/>
              </a:rPr>
              <a:t>–</a:t>
            </a:r>
            <a:r>
              <a:rPr lang="zh-CN" altLang="en-US" sz="2400">
                <a:solidFill>
                  <a:prstClr val="black"/>
                </a:solidFill>
                <a:latin typeface="微软雅黑" pitchFamily="34" charset="-122"/>
                <a:ea typeface="微软雅黑" pitchFamily="34" charset="-122"/>
              </a:rPr>
              <a:t>选中</a:t>
            </a:r>
            <a:r>
              <a:rPr lang="zh-CN" altLang="en-US" sz="2400" smtClean="0">
                <a:solidFill>
                  <a:prstClr val="black"/>
                </a:solidFill>
                <a:latin typeface="微软雅黑" pitchFamily="34" charset="-122"/>
                <a:ea typeface="微软雅黑" pitchFamily="34" charset="-122"/>
              </a:rPr>
              <a:t>行合计</a:t>
            </a:r>
            <a:endParaRPr>
              <a:solidFill>
                <a:prstClr val="black"/>
              </a:solidFill>
              <a:latin typeface="微软雅黑" pitchFamily="34" charset="-122"/>
              <a:ea typeface="微软雅黑" pitchFamily="34" charset="-122"/>
            </a:endParaRPr>
          </a:p>
        </p:txBody>
      </p:sp>
    </p:spTree>
    <p:extLst>
      <p:ext uri="{BB962C8B-B14F-4D97-AF65-F5344CB8AC3E}">
        <p14:creationId xmlns="" xmlns:p14="http://schemas.microsoft.com/office/powerpoint/2010/main" val="149477040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2"/>
          <p:cNvSpPr>
            <a:spLocks noGrp="1"/>
          </p:cNvSpPr>
          <p:nvPr>
            <p:ph type="title" idx="4294967295"/>
          </p:nvPr>
        </p:nvSpPr>
        <p:spPr>
          <a:xfrm>
            <a:off x="0" y="-9525"/>
            <a:ext cx="7127875" cy="522288"/>
          </a:xfrm>
        </p:spPr>
        <p:txBody>
          <a:bodyPr>
            <a:normAutofit/>
          </a:bodyPr>
          <a:lstStyle/>
          <a:p>
            <a:pPr defTabSz="457018" eaLnBrk="0" fontAlgn="base" hangingPunct="0">
              <a:spcAft>
                <a:spcPct val="0"/>
              </a:spcAft>
              <a:defRPr/>
            </a:pPr>
            <a:r>
              <a:rPr lang="en-US" altLang="zh-CN" sz="2000" b="0" smtClean="0"/>
              <a:t>K/3 Cloud BOS</a:t>
            </a:r>
            <a:r>
              <a:rPr lang="zh-CN" altLang="en-US" sz="2000" b="0" smtClean="0"/>
              <a:t>平台</a:t>
            </a:r>
            <a:endParaRPr sz="2000" b="0" dirty="0">
              <a:effectLst>
                <a:outerShdw blurRad="38100" dist="38100" dir="2700000" algn="tl">
                  <a:srgbClr val="C0C0C0"/>
                </a:outerShdw>
              </a:effectLst>
              <a:cs typeface="微软雅黑"/>
            </a:endParaRPr>
          </a:p>
        </p:txBody>
      </p:sp>
      <p:sp>
        <p:nvSpPr>
          <p:cNvPr id="8195" name="矩形 4"/>
          <p:cNvSpPr>
            <a:spLocks noChangeArrowheads="1"/>
          </p:cNvSpPr>
          <p:nvPr/>
        </p:nvSpPr>
        <p:spPr bwMode="auto">
          <a:xfrm>
            <a:off x="611189" y="789385"/>
            <a:ext cx="1152525" cy="3942605"/>
          </a:xfrm>
          <a:prstGeom prst="rect">
            <a:avLst/>
          </a:prstGeom>
          <a:solidFill>
            <a:srgbClr val="92D050"/>
          </a:solidFill>
          <a:ln>
            <a:noFill/>
          </a:ln>
          <a:extLst>
            <a:ext uri="{91240B29-F687-4F45-9708-019B960494DF}">
              <a14:hiddenLine xmlns="" xmlns:a14="http://schemas.microsoft.com/office/drawing/2010/main" w="28575">
                <a:solidFill>
                  <a:srgbClr val="000000"/>
                </a:solidFill>
                <a:prstDash val="sysDash"/>
                <a:round/>
                <a:headEnd/>
                <a:tailEnd/>
              </a14:hiddenLine>
            </a:ext>
          </a:extLst>
        </p:spPr>
        <p:txBody>
          <a:bodyPr anchor="ctr"/>
          <a:lstStyle/>
          <a:p>
            <a:pPr algn="ctr">
              <a:buFont typeface="Wingdings" pitchFamily="2" charset="2"/>
              <a:buNone/>
            </a:pPr>
            <a:endParaRPr kumimoji="1" lang="zh-CN" altLang="en-US" sz="1000">
              <a:solidFill>
                <a:srgbClr val="FFFFFF"/>
              </a:solidFill>
              <a:latin typeface="宋体" charset="-122"/>
              <a:ea typeface="宋体" charset="-122"/>
            </a:endParaRPr>
          </a:p>
        </p:txBody>
      </p:sp>
      <p:sp>
        <p:nvSpPr>
          <p:cNvPr id="25605" name="TextBox 5"/>
          <p:cNvSpPr txBox="1">
            <a:spLocks noChangeArrowheads="1"/>
          </p:cNvSpPr>
          <p:nvPr/>
        </p:nvSpPr>
        <p:spPr bwMode="auto">
          <a:xfrm>
            <a:off x="611188" y="1013223"/>
            <a:ext cx="1223962" cy="338554"/>
          </a:xfrm>
          <a:prstGeom prst="rect">
            <a:avLst/>
          </a:prstGeom>
          <a:noFill/>
          <a:ln w="9525">
            <a:noFill/>
            <a:miter lim="800000"/>
            <a:headEnd/>
            <a:tailEnd/>
          </a:ln>
        </p:spPr>
        <p:txBody>
          <a:bodyPr>
            <a:spAutoFit/>
          </a:bodyPr>
          <a:lstStyle/>
          <a:p>
            <a:pPr algn="ctr">
              <a:buFont typeface="Wingdings" pitchFamily="2" charset="2"/>
              <a:buNone/>
              <a:defRPr/>
            </a:pPr>
            <a:r>
              <a:rPr lang="zh-CN" altLang="en-US" sz="1600" b="1" dirty="0">
                <a:solidFill>
                  <a:srgbClr val="4BACC6">
                    <a:lumMod val="50000"/>
                  </a:srgbClr>
                </a:solidFill>
                <a:latin typeface="宋体" charset="-122"/>
                <a:ea typeface="宋体" charset="-122"/>
              </a:rPr>
              <a:t>业务领域</a:t>
            </a:r>
          </a:p>
        </p:txBody>
      </p:sp>
      <p:sp>
        <p:nvSpPr>
          <p:cNvPr id="8197" name="TextBox 6"/>
          <p:cNvSpPr txBox="1">
            <a:spLocks noChangeArrowheads="1"/>
          </p:cNvSpPr>
          <p:nvPr/>
        </p:nvSpPr>
        <p:spPr bwMode="auto">
          <a:xfrm>
            <a:off x="754063" y="1513285"/>
            <a:ext cx="900112" cy="244078"/>
          </a:xfrm>
          <a:prstGeom prst="rect">
            <a:avLst/>
          </a:prstGeom>
          <a:solidFill>
            <a:srgbClr val="7030A0"/>
          </a:solidFill>
          <a:ln>
            <a:noFill/>
          </a:ln>
          <a:extLst>
            <a:ext uri="{91240B29-F687-4F45-9708-019B960494DF}">
              <a14:hiddenLine xmlns="" xmlns:a14="http://schemas.microsoft.com/office/drawing/2010/main" w="28575">
                <a:solidFill>
                  <a:srgbClr val="000000"/>
                </a:solidFill>
                <a:prstDash val="sysDash"/>
                <a:round/>
                <a:headEnd/>
                <a:tailEnd/>
              </a14:hiddenLine>
            </a:ext>
          </a:extLst>
        </p:spPr>
        <p:txBody>
          <a:bodyPr anchor="ct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buFont typeface="Wingdings" pitchFamily="2" charset="2"/>
              <a:buNone/>
            </a:pPr>
            <a:r>
              <a:rPr kumimoji="1" lang="zh-CN" altLang="en-US" sz="1400">
                <a:solidFill>
                  <a:srgbClr val="FFFFFF"/>
                </a:solidFill>
                <a:latin typeface="微软雅黑" pitchFamily="34" charset="-122"/>
                <a:ea typeface="微软雅黑" pitchFamily="34" charset="-122"/>
              </a:rPr>
              <a:t>财务会计</a:t>
            </a:r>
          </a:p>
        </p:txBody>
      </p:sp>
      <p:sp>
        <p:nvSpPr>
          <p:cNvPr id="8198" name="TextBox 7"/>
          <p:cNvSpPr txBox="1">
            <a:spLocks noChangeArrowheads="1"/>
          </p:cNvSpPr>
          <p:nvPr/>
        </p:nvSpPr>
        <p:spPr bwMode="auto">
          <a:xfrm>
            <a:off x="754063" y="3880247"/>
            <a:ext cx="900112" cy="246459"/>
          </a:xfrm>
          <a:prstGeom prst="rect">
            <a:avLst/>
          </a:prstGeom>
          <a:solidFill>
            <a:srgbClr val="7030A0"/>
          </a:solidFill>
          <a:ln>
            <a:noFill/>
          </a:ln>
          <a:extLst>
            <a:ext uri="{91240B29-F687-4F45-9708-019B960494DF}">
              <a14:hiddenLine xmlns="" xmlns:a14="http://schemas.microsoft.com/office/drawing/2010/main" w="28575">
                <a:solidFill>
                  <a:srgbClr val="000000"/>
                </a:solidFill>
                <a:prstDash val="sysDash"/>
                <a:round/>
                <a:headEnd/>
                <a:tailEnd/>
              </a14:hiddenLine>
            </a:ext>
          </a:extLst>
        </p:spPr>
        <p:txBody>
          <a:bodyPr anchor="ct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buFont typeface="Wingdings" pitchFamily="2" charset="2"/>
              <a:buNone/>
            </a:pPr>
            <a:r>
              <a:rPr kumimoji="1" lang="zh-CN" altLang="en-US" sz="1400">
                <a:solidFill>
                  <a:srgbClr val="FFFFFF"/>
                </a:solidFill>
                <a:latin typeface="微软雅黑" pitchFamily="34" charset="-122"/>
                <a:ea typeface="微软雅黑" pitchFamily="34" charset="-122"/>
              </a:rPr>
              <a:t>基础管理</a:t>
            </a:r>
          </a:p>
        </p:txBody>
      </p:sp>
      <p:sp>
        <p:nvSpPr>
          <p:cNvPr id="8199" name="TextBox 44"/>
          <p:cNvSpPr txBox="1">
            <a:spLocks noChangeArrowheads="1"/>
          </p:cNvSpPr>
          <p:nvPr/>
        </p:nvSpPr>
        <p:spPr bwMode="auto">
          <a:xfrm>
            <a:off x="754063" y="3540919"/>
            <a:ext cx="900112" cy="245269"/>
          </a:xfrm>
          <a:prstGeom prst="rect">
            <a:avLst/>
          </a:prstGeom>
          <a:solidFill>
            <a:srgbClr val="7030A0"/>
          </a:solidFill>
          <a:ln>
            <a:noFill/>
          </a:ln>
          <a:extLst>
            <a:ext uri="{91240B29-F687-4F45-9708-019B960494DF}">
              <a14:hiddenLine xmlns="" xmlns:a14="http://schemas.microsoft.com/office/drawing/2010/main" w="28575">
                <a:solidFill>
                  <a:srgbClr val="000000"/>
                </a:solidFill>
                <a:prstDash val="sysDash"/>
                <a:round/>
                <a:headEnd/>
                <a:tailEnd/>
              </a14:hiddenLine>
            </a:ext>
          </a:extLst>
        </p:spPr>
        <p:txBody>
          <a:bodyPr anchor="ct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buFont typeface="Wingdings" pitchFamily="2" charset="2"/>
              <a:buNone/>
            </a:pPr>
            <a:r>
              <a:rPr kumimoji="1" lang="zh-CN" altLang="en-US" sz="1400">
                <a:solidFill>
                  <a:srgbClr val="FFFFFF"/>
                </a:solidFill>
                <a:latin typeface="微软雅黑" pitchFamily="34" charset="-122"/>
                <a:ea typeface="微软雅黑" pitchFamily="34" charset="-122"/>
              </a:rPr>
              <a:t>流程中心</a:t>
            </a:r>
          </a:p>
        </p:txBody>
      </p:sp>
      <p:sp>
        <p:nvSpPr>
          <p:cNvPr id="48" name="矩形 47"/>
          <p:cNvSpPr/>
          <p:nvPr/>
        </p:nvSpPr>
        <p:spPr>
          <a:xfrm>
            <a:off x="1908175" y="803672"/>
            <a:ext cx="6840538" cy="828675"/>
          </a:xfrm>
          <a:prstGeom prst="rect">
            <a:avLst/>
          </a:prstGeom>
          <a:solidFill>
            <a:schemeClr val="accent2">
              <a:lumMod val="20000"/>
              <a:lumOff val="80000"/>
            </a:schemeClr>
          </a:solidFill>
          <a:ln>
            <a:noFill/>
          </a:ln>
          <a:effectLst/>
        </p:spPr>
        <p:txBody>
          <a:bodyPr/>
          <a:lstStyle/>
          <a:p>
            <a:pPr>
              <a:buFont typeface="Wingdings" pitchFamily="2" charset="2"/>
              <a:buNone/>
              <a:defRPr/>
            </a:pPr>
            <a:endParaRPr lang="zh-CN" altLang="en-US" sz="1200" b="1" dirty="0">
              <a:solidFill>
                <a:srgbClr val="FFFFFF"/>
              </a:solidFill>
              <a:latin typeface="宋体" charset="-122"/>
              <a:ea typeface="宋体" charset="-122"/>
            </a:endParaRPr>
          </a:p>
        </p:txBody>
      </p:sp>
      <p:pic>
        <p:nvPicPr>
          <p:cNvPr id="8201" name="Picture 2"/>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711701" y="834629"/>
            <a:ext cx="860425" cy="6203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02" name="Picture 3"/>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005139" y="834629"/>
            <a:ext cx="860425" cy="6203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03" name="Picture 4"/>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7643814" y="825104"/>
            <a:ext cx="346075" cy="6215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204" name="矩形 72"/>
          <p:cNvSpPr>
            <a:spLocks noChangeArrowheads="1"/>
          </p:cNvSpPr>
          <p:nvPr/>
        </p:nvSpPr>
        <p:spPr bwMode="auto">
          <a:xfrm>
            <a:off x="2625726" y="1419622"/>
            <a:ext cx="2143125"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buFont typeface="Wingdings" pitchFamily="2" charset="2"/>
              <a:buNone/>
            </a:pPr>
            <a:r>
              <a:rPr lang="en-US" altLang="zh-CN" sz="1000" dirty="0">
                <a:solidFill>
                  <a:prstClr val="black"/>
                </a:solidFill>
                <a:latin typeface="宋体" charset="-122"/>
                <a:ea typeface="宋体" charset="-122"/>
              </a:rPr>
              <a:t>Silverlight\WPF</a:t>
            </a:r>
            <a:r>
              <a:rPr lang="zh-CN" altLang="en-US" sz="1000" dirty="0">
                <a:solidFill>
                  <a:prstClr val="black"/>
                </a:solidFill>
                <a:latin typeface="宋体" charset="-122"/>
                <a:ea typeface="宋体" charset="-122"/>
              </a:rPr>
              <a:t>多端展示</a:t>
            </a:r>
          </a:p>
        </p:txBody>
      </p:sp>
      <p:sp>
        <p:nvSpPr>
          <p:cNvPr id="8205" name="矩形 73"/>
          <p:cNvSpPr>
            <a:spLocks noChangeArrowheads="1"/>
          </p:cNvSpPr>
          <p:nvPr/>
        </p:nvSpPr>
        <p:spPr bwMode="auto">
          <a:xfrm>
            <a:off x="4706938" y="1424384"/>
            <a:ext cx="1008062"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buFont typeface="Wingdings" pitchFamily="2" charset="2"/>
              <a:buNone/>
            </a:pPr>
            <a:r>
              <a:rPr lang="zh-CN" altLang="en-US" sz="1000" dirty="0">
                <a:solidFill>
                  <a:prstClr val="black"/>
                </a:solidFill>
                <a:latin typeface="宋体" charset="-122"/>
                <a:ea typeface="宋体" charset="-122"/>
              </a:rPr>
              <a:t>门户仪表盘</a:t>
            </a:r>
          </a:p>
        </p:txBody>
      </p:sp>
      <p:sp>
        <p:nvSpPr>
          <p:cNvPr id="8206" name="矩形 74"/>
          <p:cNvSpPr>
            <a:spLocks noChangeArrowheads="1"/>
          </p:cNvSpPr>
          <p:nvPr/>
        </p:nvSpPr>
        <p:spPr bwMode="auto">
          <a:xfrm>
            <a:off x="7500938" y="1424384"/>
            <a:ext cx="1008062"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buFont typeface="Wingdings" pitchFamily="2" charset="2"/>
              <a:buNone/>
            </a:pPr>
            <a:r>
              <a:rPr lang="zh-CN" altLang="en-US" sz="1000">
                <a:solidFill>
                  <a:prstClr val="black"/>
                </a:solidFill>
                <a:latin typeface="宋体" charset="-122"/>
                <a:ea typeface="宋体" charset="-122"/>
              </a:rPr>
              <a:t>移动设备</a:t>
            </a:r>
          </a:p>
        </p:txBody>
      </p:sp>
      <p:sp>
        <p:nvSpPr>
          <p:cNvPr id="8207" name="圆角矩形 9"/>
          <p:cNvSpPr>
            <a:spLocks noChangeArrowheads="1"/>
          </p:cNvSpPr>
          <p:nvPr/>
        </p:nvSpPr>
        <p:spPr bwMode="auto">
          <a:xfrm>
            <a:off x="4203701" y="2295525"/>
            <a:ext cx="2276475" cy="540544"/>
          </a:xfrm>
          <a:prstGeom prst="roundRect">
            <a:avLst>
              <a:gd name="adj" fmla="val 0"/>
            </a:avLst>
          </a:prstGeom>
          <a:solidFill>
            <a:srgbClr val="00B0F0"/>
          </a:solidFill>
          <a:ln>
            <a:noFill/>
          </a:ln>
          <a:extLst>
            <a:ext uri="{91240B29-F687-4F45-9708-019B960494DF}">
              <a14:hiddenLine xmlns="" xmlns:a14="http://schemas.microsoft.com/office/drawing/2010/main" w="28575">
                <a:solidFill>
                  <a:srgbClr val="000000"/>
                </a:solidFill>
                <a:prstDash val="sysDash"/>
                <a:round/>
                <a:headEnd/>
                <a:tailEnd/>
              </a14:hiddenLine>
            </a:ext>
          </a:extLst>
        </p:spPr>
        <p:txBody>
          <a:bodyPr anchor="ctr"/>
          <a:lstStyle/>
          <a:p>
            <a:pPr algn="ctr">
              <a:buFont typeface="Wingdings" pitchFamily="2" charset="2"/>
              <a:buNone/>
            </a:pPr>
            <a:r>
              <a:rPr kumimoji="1" lang="zh-CN" altLang="en-US" sz="2000">
                <a:solidFill>
                  <a:srgbClr val="FFFFFF"/>
                </a:solidFill>
                <a:latin typeface="宋体" charset="-122"/>
                <a:ea typeface="宋体" charset="-122"/>
              </a:rPr>
              <a:t>套打模板设计</a:t>
            </a:r>
            <a:endParaRPr kumimoji="1" lang="en-US" altLang="zh-CN" sz="2000">
              <a:solidFill>
                <a:srgbClr val="FFFFFF"/>
              </a:solidFill>
              <a:latin typeface="宋体" charset="-122"/>
              <a:ea typeface="宋体" charset="-122"/>
            </a:endParaRPr>
          </a:p>
          <a:p>
            <a:pPr algn="ctr">
              <a:buFont typeface="Wingdings" pitchFamily="2" charset="2"/>
              <a:buNone/>
            </a:pPr>
            <a:r>
              <a:rPr kumimoji="1" lang="zh-CN" altLang="en-US" sz="1200">
                <a:solidFill>
                  <a:srgbClr val="FFFFFF"/>
                </a:solidFill>
                <a:latin typeface="宋体" charset="-122"/>
                <a:ea typeface="宋体" charset="-122"/>
              </a:rPr>
              <a:t>（新建、复制、导入）</a:t>
            </a:r>
            <a:endParaRPr kumimoji="1" lang="en-US" altLang="zh-CN" sz="1200">
              <a:solidFill>
                <a:srgbClr val="FFFFFF"/>
              </a:solidFill>
              <a:latin typeface="宋体" charset="-122"/>
              <a:ea typeface="宋体" charset="-122"/>
            </a:endParaRPr>
          </a:p>
        </p:txBody>
      </p:sp>
      <p:sp>
        <p:nvSpPr>
          <p:cNvPr id="8208" name="圆角矩形 10"/>
          <p:cNvSpPr>
            <a:spLocks noChangeArrowheads="1"/>
          </p:cNvSpPr>
          <p:nvPr/>
        </p:nvSpPr>
        <p:spPr bwMode="auto">
          <a:xfrm>
            <a:off x="6554789" y="2295525"/>
            <a:ext cx="2160587" cy="540544"/>
          </a:xfrm>
          <a:prstGeom prst="roundRect">
            <a:avLst>
              <a:gd name="adj" fmla="val 0"/>
            </a:avLst>
          </a:prstGeom>
          <a:solidFill>
            <a:srgbClr val="7030A0"/>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a:buFont typeface="Wingdings" pitchFamily="2" charset="2"/>
              <a:buNone/>
            </a:pPr>
            <a:r>
              <a:rPr kumimoji="1" lang="zh-CN" altLang="en-US" sz="2000" dirty="0">
                <a:solidFill>
                  <a:srgbClr val="FFFFFF"/>
                </a:solidFill>
                <a:latin typeface="宋体" charset="-122"/>
                <a:ea typeface="宋体" charset="-122"/>
              </a:rPr>
              <a:t>标准报表设计</a:t>
            </a:r>
            <a:endParaRPr kumimoji="1" lang="en-US" altLang="zh-CN" sz="2000" dirty="0">
              <a:solidFill>
                <a:srgbClr val="FFFFFF"/>
              </a:solidFill>
              <a:latin typeface="宋体" charset="-122"/>
              <a:ea typeface="宋体" charset="-122"/>
            </a:endParaRPr>
          </a:p>
          <a:p>
            <a:pPr algn="ctr">
              <a:buFont typeface="Wingdings" pitchFamily="2" charset="2"/>
              <a:buNone/>
            </a:pPr>
            <a:r>
              <a:rPr kumimoji="1" lang="zh-CN" altLang="en-US" sz="1200" dirty="0">
                <a:solidFill>
                  <a:srgbClr val="FFFFFF"/>
                </a:solidFill>
                <a:latin typeface="宋体" charset="-122"/>
                <a:ea typeface="宋体" charset="-122"/>
              </a:rPr>
              <a:t>（新建、复制、导入）</a:t>
            </a:r>
            <a:endParaRPr kumimoji="1" lang="en-US" altLang="zh-CN" sz="1200" dirty="0">
              <a:solidFill>
                <a:srgbClr val="FFFFFF"/>
              </a:solidFill>
              <a:latin typeface="宋体" charset="-122"/>
              <a:ea typeface="宋体" charset="-122"/>
            </a:endParaRPr>
          </a:p>
        </p:txBody>
      </p:sp>
      <p:sp>
        <p:nvSpPr>
          <p:cNvPr id="8209" name="圆角矩形 14"/>
          <p:cNvSpPr>
            <a:spLocks noChangeArrowheads="1"/>
          </p:cNvSpPr>
          <p:nvPr/>
        </p:nvSpPr>
        <p:spPr bwMode="auto">
          <a:xfrm>
            <a:off x="1898650" y="2295525"/>
            <a:ext cx="2241550" cy="540544"/>
          </a:xfrm>
          <a:prstGeom prst="roundRect">
            <a:avLst>
              <a:gd name="adj" fmla="val 0"/>
            </a:avLst>
          </a:prstGeom>
          <a:solidFill>
            <a:srgbClr val="92D050"/>
          </a:solidFill>
          <a:ln>
            <a:noFill/>
          </a:ln>
          <a:extLst>
            <a:ext uri="{91240B29-F687-4F45-9708-019B960494DF}">
              <a14:hiddenLine xmlns="" xmlns:a14="http://schemas.microsoft.com/office/drawing/2010/main" w="28575">
                <a:solidFill>
                  <a:srgbClr val="000000"/>
                </a:solidFill>
                <a:prstDash val="sysDash"/>
                <a:round/>
                <a:headEnd/>
                <a:tailEnd/>
              </a14:hiddenLine>
            </a:ext>
          </a:extLst>
        </p:spPr>
        <p:txBody>
          <a:bodyPr anchor="ctr"/>
          <a:lstStyle/>
          <a:p>
            <a:pPr algn="ctr">
              <a:buFont typeface="Wingdings" pitchFamily="2" charset="2"/>
              <a:buNone/>
            </a:pPr>
            <a:r>
              <a:rPr kumimoji="1" lang="zh-CN" altLang="en-US" sz="2000" dirty="0">
                <a:solidFill>
                  <a:srgbClr val="FFFFFF"/>
                </a:solidFill>
                <a:latin typeface="宋体" charset="-122"/>
                <a:ea typeface="宋体" charset="-122"/>
              </a:rPr>
              <a:t>业务对象设计</a:t>
            </a:r>
            <a:endParaRPr kumimoji="1" lang="en-US" altLang="zh-CN" sz="2000" dirty="0">
              <a:solidFill>
                <a:srgbClr val="FFFFFF"/>
              </a:solidFill>
              <a:latin typeface="宋体" charset="-122"/>
              <a:ea typeface="宋体" charset="-122"/>
            </a:endParaRPr>
          </a:p>
          <a:p>
            <a:pPr algn="ctr">
              <a:buFont typeface="Wingdings" pitchFamily="2" charset="2"/>
              <a:buNone/>
            </a:pPr>
            <a:r>
              <a:rPr kumimoji="1" lang="zh-CN" altLang="en-US" sz="1200" dirty="0">
                <a:solidFill>
                  <a:srgbClr val="FFFFFF"/>
                </a:solidFill>
                <a:latin typeface="宋体" charset="-122"/>
                <a:ea typeface="宋体" charset="-122"/>
              </a:rPr>
              <a:t>（新建、继承、扩展）</a:t>
            </a:r>
            <a:endParaRPr kumimoji="1" lang="en-US" altLang="zh-CN" sz="1200" dirty="0">
              <a:solidFill>
                <a:srgbClr val="FFFFFF"/>
              </a:solidFill>
              <a:latin typeface="宋体" charset="-122"/>
              <a:ea typeface="宋体" charset="-122"/>
            </a:endParaRPr>
          </a:p>
        </p:txBody>
      </p:sp>
      <p:sp>
        <p:nvSpPr>
          <p:cNvPr id="8210" name="圆角矩形 20"/>
          <p:cNvSpPr>
            <a:spLocks noChangeArrowheads="1"/>
          </p:cNvSpPr>
          <p:nvPr/>
        </p:nvSpPr>
        <p:spPr bwMode="auto">
          <a:xfrm>
            <a:off x="1898650" y="4083918"/>
            <a:ext cx="6840538" cy="648072"/>
          </a:xfrm>
          <a:prstGeom prst="roundRect">
            <a:avLst>
              <a:gd name="adj" fmla="val 0"/>
            </a:avLst>
          </a:prstGeom>
          <a:solidFill>
            <a:srgbClr val="92D050"/>
          </a:solidFill>
          <a:ln>
            <a:noFill/>
          </a:ln>
          <a:extLst>
            <a:ext uri="{91240B29-F687-4F45-9708-019B960494DF}">
              <a14:hiddenLine xmlns="" xmlns:a14="http://schemas.microsoft.com/office/drawing/2010/main" w="28575">
                <a:solidFill>
                  <a:srgbClr val="000000"/>
                </a:solidFill>
                <a:prstDash val="sysDash"/>
                <a:round/>
                <a:headEnd/>
                <a:tailEnd/>
              </a14:hiddenLine>
            </a:ext>
          </a:extLst>
        </p:spPr>
        <p:txBody>
          <a:bodyPr anchor="ctr"/>
          <a:lstStyle/>
          <a:p>
            <a:pPr algn="ctr">
              <a:buFont typeface="Wingdings" pitchFamily="2" charset="2"/>
              <a:buNone/>
            </a:pPr>
            <a:r>
              <a:rPr kumimoji="1" lang="en-US" altLang="zh-CN" sz="2400" b="1" dirty="0">
                <a:solidFill>
                  <a:srgbClr val="FFFFFF"/>
                </a:solidFill>
                <a:latin typeface="宋体" charset="-122"/>
                <a:ea typeface="宋体" charset="-122"/>
              </a:rPr>
              <a:t>BOS</a:t>
            </a:r>
            <a:r>
              <a:rPr kumimoji="1" lang="zh-CN" altLang="en-US" sz="2400" b="1" dirty="0">
                <a:solidFill>
                  <a:srgbClr val="FFFFFF"/>
                </a:solidFill>
                <a:latin typeface="宋体" charset="-122"/>
                <a:ea typeface="宋体" charset="-122"/>
              </a:rPr>
              <a:t>平台</a:t>
            </a:r>
            <a:endParaRPr kumimoji="1" lang="en-US" altLang="zh-CN" sz="2400" b="1" dirty="0">
              <a:solidFill>
                <a:srgbClr val="FFFFFF"/>
              </a:solidFill>
              <a:latin typeface="宋体" charset="-122"/>
              <a:ea typeface="宋体" charset="-122"/>
            </a:endParaRPr>
          </a:p>
          <a:p>
            <a:pPr algn="ctr">
              <a:buFont typeface="Wingdings" pitchFamily="2" charset="2"/>
              <a:buNone/>
            </a:pPr>
            <a:r>
              <a:rPr kumimoji="1" lang="zh-CN" altLang="en-US" sz="1400" dirty="0">
                <a:solidFill>
                  <a:srgbClr val="FFFFFF"/>
                </a:solidFill>
                <a:latin typeface="宋体" charset="-122"/>
                <a:ea typeface="宋体" charset="-122"/>
              </a:rPr>
              <a:t>（元数据、动态领域模型）</a:t>
            </a:r>
            <a:endParaRPr kumimoji="1" lang="en-US" altLang="zh-CN" sz="1400" dirty="0">
              <a:solidFill>
                <a:srgbClr val="FFFFFF"/>
              </a:solidFill>
              <a:latin typeface="宋体" charset="-122"/>
              <a:ea typeface="宋体" charset="-122"/>
            </a:endParaRPr>
          </a:p>
        </p:txBody>
      </p:sp>
      <p:pic>
        <p:nvPicPr>
          <p:cNvPr id="8211" name="Picture 2" descr="C:\Users\tomi_li\AppData\Local\Temp\SNAGHTML19843bb.PNG"/>
          <p:cNvPicPr>
            <a:picLocks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6146801" y="825104"/>
            <a:ext cx="862013" cy="6215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212" name="矩形 73"/>
          <p:cNvSpPr>
            <a:spLocks noChangeArrowheads="1"/>
          </p:cNvSpPr>
          <p:nvPr/>
        </p:nvSpPr>
        <p:spPr bwMode="auto">
          <a:xfrm>
            <a:off x="6207126" y="1424384"/>
            <a:ext cx="1008063"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buFont typeface="Wingdings" pitchFamily="2" charset="2"/>
              <a:buNone/>
            </a:pPr>
            <a:r>
              <a:rPr lang="en-US" altLang="zh-CN" sz="1000">
                <a:solidFill>
                  <a:prstClr val="black"/>
                </a:solidFill>
                <a:latin typeface="宋体" charset="-122"/>
                <a:ea typeface="宋体" charset="-122"/>
              </a:rPr>
              <a:t>Office</a:t>
            </a:r>
            <a:r>
              <a:rPr lang="zh-CN" altLang="en-US" sz="1000">
                <a:solidFill>
                  <a:prstClr val="black"/>
                </a:solidFill>
                <a:latin typeface="宋体" charset="-122"/>
                <a:ea typeface="宋体" charset="-122"/>
              </a:rPr>
              <a:t>集成</a:t>
            </a:r>
          </a:p>
        </p:txBody>
      </p:sp>
      <p:sp>
        <p:nvSpPr>
          <p:cNvPr id="8213" name="圆角矩形 15"/>
          <p:cNvSpPr>
            <a:spLocks noChangeArrowheads="1"/>
          </p:cNvSpPr>
          <p:nvPr/>
        </p:nvSpPr>
        <p:spPr bwMode="auto">
          <a:xfrm>
            <a:off x="1898650" y="1660923"/>
            <a:ext cx="2241550" cy="588169"/>
          </a:xfrm>
          <a:prstGeom prst="roundRect">
            <a:avLst>
              <a:gd name="adj" fmla="val 0"/>
            </a:avLst>
          </a:prstGeom>
          <a:solidFill>
            <a:srgbClr val="92D050"/>
          </a:solidFill>
          <a:ln>
            <a:noFill/>
          </a:ln>
          <a:extLst>
            <a:ext uri="{91240B29-F687-4F45-9708-019B960494DF}">
              <a14:hiddenLine xmlns="" xmlns:a14="http://schemas.microsoft.com/office/drawing/2010/main" w="28575">
                <a:solidFill>
                  <a:srgbClr val="000000"/>
                </a:solidFill>
                <a:prstDash val="sysDash"/>
                <a:round/>
                <a:headEnd/>
                <a:tailEnd/>
              </a14:hiddenLine>
            </a:ext>
          </a:extLst>
        </p:spPr>
        <p:txBody>
          <a:bodyPr anchor="ctr"/>
          <a:lstStyle/>
          <a:p>
            <a:pPr algn="ctr">
              <a:buFont typeface="Wingdings" pitchFamily="2" charset="2"/>
              <a:buNone/>
            </a:pPr>
            <a:endParaRPr kumimoji="1" lang="en-US" altLang="zh-CN" sz="900">
              <a:solidFill>
                <a:srgbClr val="FFFFFF"/>
              </a:solidFill>
              <a:latin typeface="宋体" charset="-122"/>
              <a:ea typeface="宋体" charset="-122"/>
            </a:endParaRPr>
          </a:p>
        </p:txBody>
      </p:sp>
      <p:sp>
        <p:nvSpPr>
          <p:cNvPr id="8214" name="TextBox 16"/>
          <p:cNvSpPr txBox="1">
            <a:spLocks noChangeArrowheads="1"/>
          </p:cNvSpPr>
          <p:nvPr/>
        </p:nvSpPr>
        <p:spPr bwMode="auto">
          <a:xfrm>
            <a:off x="1908176" y="1635646"/>
            <a:ext cx="2232025"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buFont typeface="Wingdings" pitchFamily="2" charset="2"/>
              <a:buNone/>
            </a:pPr>
            <a:r>
              <a:rPr lang="zh-CN" altLang="en-US" sz="1200" dirty="0">
                <a:solidFill>
                  <a:srgbClr val="FFFFFF"/>
                </a:solidFill>
                <a:latin typeface="微软雅黑" pitchFamily="34" charset="-122"/>
                <a:ea typeface="微软雅黑" pitchFamily="34" charset="-122"/>
              </a:rPr>
              <a:t>基础资料、单据、</a:t>
            </a:r>
            <a:r>
              <a:rPr kumimoji="1" lang="zh-CN" altLang="en-US" sz="1200" dirty="0">
                <a:solidFill>
                  <a:srgbClr val="FFFFFF"/>
                </a:solidFill>
                <a:latin typeface="微软雅黑" pitchFamily="34" charset="-122"/>
                <a:ea typeface="微软雅黑" pitchFamily="34" charset="-122"/>
              </a:rPr>
              <a:t>账表、动态表单、系统参数、</a:t>
            </a:r>
            <a:endParaRPr kumimoji="1" lang="en-US" altLang="zh-CN" sz="1200" dirty="0">
              <a:solidFill>
                <a:srgbClr val="FFFFFF"/>
              </a:solidFill>
              <a:latin typeface="微软雅黑" pitchFamily="34" charset="-122"/>
              <a:ea typeface="微软雅黑" pitchFamily="34" charset="-122"/>
            </a:endParaRPr>
          </a:p>
          <a:p>
            <a:pPr algn="ctr" eaLnBrk="1" hangingPunct="1">
              <a:buFont typeface="Wingdings" pitchFamily="2" charset="2"/>
              <a:buNone/>
            </a:pPr>
            <a:r>
              <a:rPr kumimoji="1" lang="zh-CN" altLang="en-US" sz="1200" dirty="0" smtClean="0">
                <a:solidFill>
                  <a:srgbClr val="FFFFFF"/>
                </a:solidFill>
                <a:latin typeface="微软雅黑" pitchFamily="34" charset="-122"/>
                <a:ea typeface="微软雅黑" pitchFamily="34" charset="-122"/>
              </a:rPr>
              <a:t>弹性</a:t>
            </a:r>
            <a:r>
              <a:rPr kumimoji="1" lang="zh-CN" altLang="en-US" sz="1200" dirty="0">
                <a:solidFill>
                  <a:srgbClr val="FFFFFF"/>
                </a:solidFill>
                <a:latin typeface="微软雅黑" pitchFamily="34" charset="-122"/>
                <a:ea typeface="微软雅黑" pitchFamily="34" charset="-122"/>
              </a:rPr>
              <a:t>域、移动业务</a:t>
            </a:r>
            <a:endParaRPr lang="en-US" altLang="zh-CN" sz="1200" dirty="0">
              <a:solidFill>
                <a:srgbClr val="FFFFFF"/>
              </a:solidFill>
              <a:latin typeface="微软雅黑" pitchFamily="34" charset="-122"/>
              <a:ea typeface="微软雅黑" pitchFamily="34" charset="-122"/>
            </a:endParaRPr>
          </a:p>
        </p:txBody>
      </p:sp>
      <p:sp>
        <p:nvSpPr>
          <p:cNvPr id="8215" name="TextBox 6"/>
          <p:cNvSpPr txBox="1">
            <a:spLocks noChangeArrowheads="1"/>
          </p:cNvSpPr>
          <p:nvPr/>
        </p:nvSpPr>
        <p:spPr bwMode="auto">
          <a:xfrm>
            <a:off x="754063" y="1851423"/>
            <a:ext cx="900112" cy="244078"/>
          </a:xfrm>
          <a:prstGeom prst="rect">
            <a:avLst/>
          </a:prstGeom>
          <a:solidFill>
            <a:srgbClr val="7030A0"/>
          </a:solidFill>
          <a:ln>
            <a:noFill/>
          </a:ln>
          <a:extLst>
            <a:ext uri="{91240B29-F687-4F45-9708-019B960494DF}">
              <a14:hiddenLine xmlns="" xmlns:a14="http://schemas.microsoft.com/office/drawing/2010/main" w="28575">
                <a:solidFill>
                  <a:srgbClr val="000000"/>
                </a:solidFill>
                <a:prstDash val="sysDash"/>
                <a:round/>
                <a:headEnd/>
                <a:tailEnd/>
              </a14:hiddenLine>
            </a:ext>
          </a:extLst>
        </p:spPr>
        <p:txBody>
          <a:bodyPr anchor="ct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buFont typeface="Wingdings" pitchFamily="2" charset="2"/>
              <a:buNone/>
            </a:pPr>
            <a:r>
              <a:rPr kumimoji="1" lang="zh-CN" altLang="en-US" sz="1400">
                <a:solidFill>
                  <a:srgbClr val="FFFFFF"/>
                </a:solidFill>
                <a:latin typeface="微软雅黑" pitchFamily="34" charset="-122"/>
                <a:ea typeface="微软雅黑" pitchFamily="34" charset="-122"/>
              </a:rPr>
              <a:t>成本管理</a:t>
            </a:r>
          </a:p>
        </p:txBody>
      </p:sp>
      <p:sp>
        <p:nvSpPr>
          <p:cNvPr id="8216" name="TextBox 6"/>
          <p:cNvSpPr txBox="1">
            <a:spLocks noChangeArrowheads="1"/>
          </p:cNvSpPr>
          <p:nvPr/>
        </p:nvSpPr>
        <p:spPr bwMode="auto">
          <a:xfrm>
            <a:off x="754063" y="2188369"/>
            <a:ext cx="900112" cy="245269"/>
          </a:xfrm>
          <a:prstGeom prst="rect">
            <a:avLst/>
          </a:prstGeom>
          <a:solidFill>
            <a:srgbClr val="7030A0"/>
          </a:solidFill>
          <a:ln>
            <a:noFill/>
          </a:ln>
          <a:extLst>
            <a:ext uri="{91240B29-F687-4F45-9708-019B960494DF}">
              <a14:hiddenLine xmlns="" xmlns:a14="http://schemas.microsoft.com/office/drawing/2010/main" w="28575">
                <a:solidFill>
                  <a:srgbClr val="000000"/>
                </a:solidFill>
                <a:prstDash val="sysDash"/>
                <a:round/>
                <a:headEnd/>
                <a:tailEnd/>
              </a14:hiddenLine>
            </a:ext>
          </a:extLst>
        </p:spPr>
        <p:txBody>
          <a:bodyPr anchor="ct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buFont typeface="Wingdings" pitchFamily="2" charset="2"/>
              <a:buNone/>
            </a:pPr>
            <a:r>
              <a:rPr kumimoji="1" lang="zh-CN" altLang="en-US" sz="1400">
                <a:solidFill>
                  <a:srgbClr val="FFFFFF"/>
                </a:solidFill>
                <a:latin typeface="微软雅黑" pitchFamily="34" charset="-122"/>
                <a:ea typeface="微软雅黑" pitchFamily="34" charset="-122"/>
              </a:rPr>
              <a:t>资产管理</a:t>
            </a:r>
          </a:p>
        </p:txBody>
      </p:sp>
      <p:sp>
        <p:nvSpPr>
          <p:cNvPr id="8217" name="TextBox 6"/>
          <p:cNvSpPr txBox="1">
            <a:spLocks noChangeArrowheads="1"/>
          </p:cNvSpPr>
          <p:nvPr/>
        </p:nvSpPr>
        <p:spPr bwMode="auto">
          <a:xfrm>
            <a:off x="754063" y="2526507"/>
            <a:ext cx="900112" cy="245269"/>
          </a:xfrm>
          <a:prstGeom prst="rect">
            <a:avLst/>
          </a:prstGeom>
          <a:solidFill>
            <a:srgbClr val="7030A0"/>
          </a:solidFill>
          <a:ln>
            <a:noFill/>
          </a:ln>
          <a:extLst>
            <a:ext uri="{91240B29-F687-4F45-9708-019B960494DF}">
              <a14:hiddenLine xmlns="" xmlns:a14="http://schemas.microsoft.com/office/drawing/2010/main" w="28575">
                <a:solidFill>
                  <a:srgbClr val="000000"/>
                </a:solidFill>
                <a:prstDash val="sysDash"/>
                <a:round/>
                <a:headEnd/>
                <a:tailEnd/>
              </a14:hiddenLine>
            </a:ext>
          </a:extLst>
        </p:spPr>
        <p:txBody>
          <a:bodyPr anchor="ct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buFont typeface="Wingdings" pitchFamily="2" charset="2"/>
              <a:buNone/>
            </a:pPr>
            <a:r>
              <a:rPr kumimoji="1" lang="zh-CN" altLang="en-US" sz="1400">
                <a:solidFill>
                  <a:srgbClr val="FFFFFF"/>
                </a:solidFill>
                <a:latin typeface="微软雅黑" pitchFamily="34" charset="-122"/>
                <a:ea typeface="微软雅黑" pitchFamily="34" charset="-122"/>
              </a:rPr>
              <a:t>供应链</a:t>
            </a:r>
          </a:p>
        </p:txBody>
      </p:sp>
      <p:sp>
        <p:nvSpPr>
          <p:cNvPr id="8218" name="TextBox 6"/>
          <p:cNvSpPr txBox="1">
            <a:spLocks noChangeArrowheads="1"/>
          </p:cNvSpPr>
          <p:nvPr/>
        </p:nvSpPr>
        <p:spPr bwMode="auto">
          <a:xfrm>
            <a:off x="754063" y="2864644"/>
            <a:ext cx="900112" cy="244079"/>
          </a:xfrm>
          <a:prstGeom prst="rect">
            <a:avLst/>
          </a:prstGeom>
          <a:solidFill>
            <a:srgbClr val="7030A0"/>
          </a:solidFill>
          <a:ln>
            <a:noFill/>
          </a:ln>
          <a:extLst>
            <a:ext uri="{91240B29-F687-4F45-9708-019B960494DF}">
              <a14:hiddenLine xmlns="" xmlns:a14="http://schemas.microsoft.com/office/drawing/2010/main" w="28575">
                <a:solidFill>
                  <a:srgbClr val="000000"/>
                </a:solidFill>
                <a:prstDash val="sysDash"/>
                <a:round/>
                <a:headEnd/>
                <a:tailEnd/>
              </a14:hiddenLine>
            </a:ext>
          </a:extLst>
        </p:spPr>
        <p:txBody>
          <a:bodyPr anchor="ct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buFont typeface="Wingdings" pitchFamily="2" charset="2"/>
              <a:buNone/>
            </a:pPr>
            <a:r>
              <a:rPr kumimoji="1" lang="zh-CN" altLang="en-US" sz="1400">
                <a:solidFill>
                  <a:srgbClr val="FFFFFF"/>
                </a:solidFill>
                <a:latin typeface="微软雅黑" pitchFamily="34" charset="-122"/>
                <a:ea typeface="微软雅黑" pitchFamily="34" charset="-122"/>
              </a:rPr>
              <a:t>生产制造</a:t>
            </a:r>
          </a:p>
        </p:txBody>
      </p:sp>
      <p:sp>
        <p:nvSpPr>
          <p:cNvPr id="8219" name="TextBox 6"/>
          <p:cNvSpPr txBox="1">
            <a:spLocks noChangeArrowheads="1"/>
          </p:cNvSpPr>
          <p:nvPr/>
        </p:nvSpPr>
        <p:spPr bwMode="auto">
          <a:xfrm>
            <a:off x="754063" y="3202781"/>
            <a:ext cx="900112" cy="244079"/>
          </a:xfrm>
          <a:prstGeom prst="rect">
            <a:avLst/>
          </a:prstGeom>
          <a:solidFill>
            <a:srgbClr val="7030A0"/>
          </a:solidFill>
          <a:ln>
            <a:noFill/>
          </a:ln>
          <a:extLst>
            <a:ext uri="{91240B29-F687-4F45-9708-019B960494DF}">
              <a14:hiddenLine xmlns="" xmlns:a14="http://schemas.microsoft.com/office/drawing/2010/main" w="28575">
                <a:solidFill>
                  <a:srgbClr val="000000"/>
                </a:solidFill>
                <a:prstDash val="sysDash"/>
                <a:round/>
                <a:headEnd/>
                <a:tailEnd/>
              </a14:hiddenLine>
            </a:ext>
          </a:extLst>
        </p:spPr>
        <p:txBody>
          <a:bodyPr anchor="ct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buFont typeface="Wingdings" pitchFamily="2" charset="2"/>
              <a:buNone/>
            </a:pPr>
            <a:r>
              <a:rPr kumimoji="1" lang="zh-CN" altLang="en-US" sz="1400">
                <a:solidFill>
                  <a:srgbClr val="FFFFFF"/>
                </a:solidFill>
                <a:latin typeface="微软雅黑" pitchFamily="34" charset="-122"/>
                <a:ea typeface="微软雅黑" pitchFamily="34" charset="-122"/>
              </a:rPr>
              <a:t>人力资源</a:t>
            </a:r>
          </a:p>
        </p:txBody>
      </p:sp>
      <p:sp>
        <p:nvSpPr>
          <p:cNvPr id="8220" name="TextBox 6"/>
          <p:cNvSpPr txBox="1">
            <a:spLocks noChangeArrowheads="1"/>
          </p:cNvSpPr>
          <p:nvPr/>
        </p:nvSpPr>
        <p:spPr bwMode="auto">
          <a:xfrm>
            <a:off x="754063" y="4219575"/>
            <a:ext cx="900112" cy="244079"/>
          </a:xfrm>
          <a:prstGeom prst="rect">
            <a:avLst/>
          </a:prstGeom>
          <a:solidFill>
            <a:srgbClr val="7030A0"/>
          </a:solidFill>
          <a:ln>
            <a:noFill/>
          </a:ln>
          <a:extLst>
            <a:ext uri="{91240B29-F687-4F45-9708-019B960494DF}">
              <a14:hiddenLine xmlns="" xmlns:a14="http://schemas.microsoft.com/office/drawing/2010/main" w="28575">
                <a:solidFill>
                  <a:srgbClr val="000000"/>
                </a:solidFill>
                <a:prstDash val="sysDash"/>
                <a:round/>
                <a:headEnd/>
                <a:tailEnd/>
              </a14:hiddenLine>
            </a:ext>
          </a:extLst>
        </p:spPr>
        <p:txBody>
          <a:bodyPr anchor="ct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buFont typeface="Wingdings" pitchFamily="2" charset="2"/>
              <a:buNone/>
            </a:pPr>
            <a:r>
              <a:rPr kumimoji="1" lang="en-US" altLang="zh-CN" sz="1400">
                <a:solidFill>
                  <a:srgbClr val="FFFFFF"/>
                </a:solidFill>
                <a:latin typeface="微软雅黑" pitchFamily="34" charset="-122"/>
                <a:ea typeface="微软雅黑" pitchFamily="34" charset="-122"/>
              </a:rPr>
              <a:t>…</a:t>
            </a:r>
            <a:endParaRPr kumimoji="1" lang="zh-CN" altLang="en-US" sz="1400">
              <a:solidFill>
                <a:srgbClr val="FFFFFF"/>
              </a:solidFill>
              <a:latin typeface="微软雅黑" pitchFamily="34" charset="-122"/>
              <a:ea typeface="微软雅黑" pitchFamily="34" charset="-122"/>
            </a:endParaRPr>
          </a:p>
        </p:txBody>
      </p:sp>
      <p:sp>
        <p:nvSpPr>
          <p:cNvPr id="8221" name="TextBox 16"/>
          <p:cNvSpPr txBox="1">
            <a:spLocks noChangeArrowheads="1"/>
          </p:cNvSpPr>
          <p:nvPr/>
        </p:nvSpPr>
        <p:spPr bwMode="auto">
          <a:xfrm>
            <a:off x="2143125" y="3538537"/>
            <a:ext cx="178593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buFont typeface="Wingdings" pitchFamily="2" charset="2"/>
              <a:buNone/>
            </a:pPr>
            <a:r>
              <a:rPr lang="zh-CN" altLang="en-US" sz="1800">
                <a:solidFill>
                  <a:srgbClr val="FFFFFF"/>
                </a:solidFill>
                <a:latin typeface="微软雅黑" pitchFamily="34" charset="-122"/>
                <a:ea typeface="微软雅黑" pitchFamily="34" charset="-122"/>
              </a:rPr>
              <a:t>集成开发平台</a:t>
            </a:r>
            <a:endParaRPr lang="en-US" altLang="zh-CN" sz="1800">
              <a:solidFill>
                <a:srgbClr val="FFFFFF"/>
              </a:solidFill>
              <a:latin typeface="微软雅黑" pitchFamily="34" charset="-122"/>
              <a:ea typeface="微软雅黑" pitchFamily="34" charset="-122"/>
            </a:endParaRPr>
          </a:p>
        </p:txBody>
      </p:sp>
      <p:sp>
        <p:nvSpPr>
          <p:cNvPr id="8222" name="TextBox 18"/>
          <p:cNvSpPr txBox="1">
            <a:spLocks noChangeArrowheads="1"/>
          </p:cNvSpPr>
          <p:nvPr/>
        </p:nvSpPr>
        <p:spPr bwMode="auto">
          <a:xfrm>
            <a:off x="4356100" y="3538537"/>
            <a:ext cx="200183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buFont typeface="Wingdings" pitchFamily="2" charset="2"/>
              <a:buNone/>
            </a:pPr>
            <a:r>
              <a:rPr lang="zh-CN" altLang="en-US" sz="1800">
                <a:solidFill>
                  <a:srgbClr val="FFFFFF"/>
                </a:solidFill>
                <a:latin typeface="微软雅黑" pitchFamily="34" charset="-122"/>
                <a:ea typeface="微软雅黑" pitchFamily="34" charset="-122"/>
              </a:rPr>
              <a:t>套打设计平台</a:t>
            </a:r>
            <a:endParaRPr lang="en-US" altLang="zh-CN" sz="1800">
              <a:solidFill>
                <a:srgbClr val="FFFFFF"/>
              </a:solidFill>
              <a:latin typeface="微软雅黑" pitchFamily="34" charset="-122"/>
              <a:ea typeface="微软雅黑" pitchFamily="34" charset="-122"/>
            </a:endParaRPr>
          </a:p>
        </p:txBody>
      </p:sp>
      <p:sp>
        <p:nvSpPr>
          <p:cNvPr id="8223" name="TextBox 16"/>
          <p:cNvSpPr txBox="1">
            <a:spLocks noChangeArrowheads="1"/>
          </p:cNvSpPr>
          <p:nvPr/>
        </p:nvSpPr>
        <p:spPr bwMode="auto">
          <a:xfrm>
            <a:off x="2000250" y="2893219"/>
            <a:ext cx="2071688"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buFont typeface="Wingdings" pitchFamily="2" charset="2"/>
              <a:buNone/>
            </a:pPr>
            <a:r>
              <a:rPr kumimoji="1" lang="zh-CN" altLang="en-US" sz="1400">
                <a:solidFill>
                  <a:srgbClr val="FFFFFF"/>
                </a:solidFill>
                <a:latin typeface="微软雅黑" pitchFamily="34" charset="-122"/>
                <a:ea typeface="微软雅黑" pitchFamily="34" charset="-122"/>
              </a:rPr>
              <a:t>字段集、控件集</a:t>
            </a:r>
            <a:endParaRPr kumimoji="1" lang="en-US" altLang="zh-CN" sz="1400">
              <a:solidFill>
                <a:srgbClr val="FFFFFF"/>
              </a:solidFill>
              <a:latin typeface="微软雅黑" pitchFamily="34" charset="-122"/>
              <a:ea typeface="微软雅黑" pitchFamily="34" charset="-122"/>
            </a:endParaRPr>
          </a:p>
          <a:p>
            <a:pPr algn="ctr" eaLnBrk="1" hangingPunct="1">
              <a:buFont typeface="Wingdings" pitchFamily="2" charset="2"/>
              <a:buNone/>
            </a:pPr>
            <a:r>
              <a:rPr kumimoji="1" lang="zh-CN" altLang="en-US" sz="1400">
                <a:solidFill>
                  <a:srgbClr val="FFFFFF"/>
                </a:solidFill>
                <a:latin typeface="微软雅黑" pitchFamily="34" charset="-122"/>
                <a:ea typeface="微软雅黑" pitchFamily="34" charset="-122"/>
              </a:rPr>
              <a:t>属性组合</a:t>
            </a:r>
            <a:endParaRPr kumimoji="1" lang="en-US" altLang="zh-CN" sz="1400">
              <a:solidFill>
                <a:srgbClr val="FFFFFF"/>
              </a:solidFill>
              <a:latin typeface="微软雅黑" pitchFamily="34" charset="-122"/>
              <a:ea typeface="微软雅黑" pitchFamily="34" charset="-122"/>
            </a:endParaRPr>
          </a:p>
        </p:txBody>
      </p:sp>
      <p:sp>
        <p:nvSpPr>
          <p:cNvPr id="8224" name="圆角矩形 15"/>
          <p:cNvSpPr>
            <a:spLocks noChangeArrowheads="1"/>
          </p:cNvSpPr>
          <p:nvPr/>
        </p:nvSpPr>
        <p:spPr bwMode="auto">
          <a:xfrm>
            <a:off x="4211638" y="1653779"/>
            <a:ext cx="2279650" cy="589359"/>
          </a:xfrm>
          <a:prstGeom prst="roundRect">
            <a:avLst>
              <a:gd name="adj" fmla="val 0"/>
            </a:avLst>
          </a:prstGeom>
          <a:solidFill>
            <a:srgbClr val="00B0F0"/>
          </a:solidFill>
          <a:ln>
            <a:noFill/>
          </a:ln>
          <a:extLst>
            <a:ext uri="{91240B29-F687-4F45-9708-019B960494DF}">
              <a14:hiddenLine xmlns="" xmlns:a14="http://schemas.microsoft.com/office/drawing/2010/main" w="28575">
                <a:solidFill>
                  <a:srgbClr val="000000"/>
                </a:solidFill>
                <a:prstDash val="sysDash"/>
                <a:round/>
                <a:headEnd/>
                <a:tailEnd/>
              </a14:hiddenLine>
            </a:ext>
          </a:extLst>
        </p:spPr>
        <p:txBody>
          <a:bodyPr anchor="ctr"/>
          <a:lstStyle/>
          <a:p>
            <a:pPr algn="ctr">
              <a:buFont typeface="Wingdings" pitchFamily="2" charset="2"/>
              <a:buNone/>
            </a:pPr>
            <a:endParaRPr kumimoji="1" lang="en-US" altLang="zh-CN" sz="2000">
              <a:solidFill>
                <a:srgbClr val="FFFFFF"/>
              </a:solidFill>
              <a:latin typeface="宋体" charset="-122"/>
              <a:ea typeface="宋体" charset="-122"/>
            </a:endParaRPr>
          </a:p>
        </p:txBody>
      </p:sp>
      <p:sp>
        <p:nvSpPr>
          <p:cNvPr id="8225" name="圆角矩形 15"/>
          <p:cNvSpPr>
            <a:spLocks noChangeArrowheads="1"/>
          </p:cNvSpPr>
          <p:nvPr/>
        </p:nvSpPr>
        <p:spPr bwMode="auto">
          <a:xfrm>
            <a:off x="6551614" y="1653779"/>
            <a:ext cx="2160587" cy="589359"/>
          </a:xfrm>
          <a:prstGeom prst="roundRect">
            <a:avLst>
              <a:gd name="adj" fmla="val 0"/>
            </a:avLst>
          </a:prstGeom>
          <a:solidFill>
            <a:srgbClr val="7030A0"/>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a:buFont typeface="Wingdings" pitchFamily="2" charset="2"/>
              <a:buNone/>
            </a:pPr>
            <a:endParaRPr kumimoji="1" lang="en-US" altLang="zh-CN" sz="1200">
              <a:solidFill>
                <a:srgbClr val="FFFFFF"/>
              </a:solidFill>
              <a:latin typeface="宋体" charset="-122"/>
              <a:ea typeface="宋体" charset="-122"/>
            </a:endParaRPr>
          </a:p>
        </p:txBody>
      </p:sp>
      <p:sp>
        <p:nvSpPr>
          <p:cNvPr id="51" name="TextBox 50"/>
          <p:cNvSpPr txBox="1"/>
          <p:nvPr/>
        </p:nvSpPr>
        <p:spPr>
          <a:xfrm>
            <a:off x="2051398" y="843558"/>
            <a:ext cx="360362" cy="769441"/>
          </a:xfrm>
          <a:prstGeom prst="rect">
            <a:avLst/>
          </a:prstGeom>
          <a:noFill/>
        </p:spPr>
        <p:txBody>
          <a:bodyPr>
            <a:spAutoFit/>
          </a:bodyPr>
          <a:lstStyle/>
          <a:p>
            <a:pPr>
              <a:buFont typeface="Wingdings" pitchFamily="2" charset="2"/>
              <a:buNone/>
              <a:defRPr/>
            </a:pPr>
            <a:r>
              <a:rPr lang="zh-CN" altLang="en-US" sz="1100" b="1" dirty="0">
                <a:solidFill>
                  <a:srgbClr val="4BACC6">
                    <a:lumMod val="50000"/>
                  </a:srgbClr>
                </a:solidFill>
                <a:latin typeface="宋体" charset="-122"/>
                <a:ea typeface="宋体" charset="-122"/>
              </a:rPr>
              <a:t>发布</a:t>
            </a:r>
            <a:r>
              <a:rPr lang="zh-CN" altLang="en-US" sz="1100" b="1" dirty="0" smtClean="0">
                <a:solidFill>
                  <a:srgbClr val="4BACC6">
                    <a:lumMod val="50000"/>
                  </a:srgbClr>
                </a:solidFill>
                <a:latin typeface="宋体" charset="-122"/>
                <a:ea typeface="宋体" charset="-122"/>
              </a:rPr>
              <a:t>展示  </a:t>
            </a:r>
            <a:endParaRPr lang="zh-CN" altLang="en-US" sz="1100" b="1" dirty="0">
              <a:solidFill>
                <a:srgbClr val="4BACC6">
                  <a:lumMod val="50000"/>
                </a:srgbClr>
              </a:solidFill>
              <a:latin typeface="宋体" charset="-122"/>
              <a:ea typeface="宋体" charset="-122"/>
            </a:endParaRPr>
          </a:p>
        </p:txBody>
      </p:sp>
      <p:sp>
        <p:nvSpPr>
          <p:cNvPr id="8227" name="圆角矩形 9"/>
          <p:cNvSpPr>
            <a:spLocks noChangeArrowheads="1"/>
          </p:cNvSpPr>
          <p:nvPr/>
        </p:nvSpPr>
        <p:spPr bwMode="auto">
          <a:xfrm>
            <a:off x="4211638" y="3480198"/>
            <a:ext cx="2278062" cy="539353"/>
          </a:xfrm>
          <a:prstGeom prst="roundRect">
            <a:avLst>
              <a:gd name="adj" fmla="val 0"/>
            </a:avLst>
          </a:prstGeom>
          <a:solidFill>
            <a:srgbClr val="00B0F0"/>
          </a:solidFill>
          <a:ln>
            <a:noFill/>
          </a:ln>
          <a:extLst>
            <a:ext uri="{91240B29-F687-4F45-9708-019B960494DF}">
              <a14:hiddenLine xmlns="" xmlns:a14="http://schemas.microsoft.com/office/drawing/2010/main" w="28575">
                <a:solidFill>
                  <a:srgbClr val="000000"/>
                </a:solidFill>
                <a:prstDash val="sysDash"/>
                <a:round/>
                <a:headEnd/>
                <a:tailEnd/>
              </a14:hiddenLine>
            </a:ext>
          </a:extLst>
        </p:spPr>
        <p:txBody>
          <a:bodyPr anchor="ctr"/>
          <a:lstStyle/>
          <a:p>
            <a:pPr algn="ctr">
              <a:buFont typeface="Wingdings" pitchFamily="2" charset="2"/>
              <a:buNone/>
            </a:pPr>
            <a:endParaRPr kumimoji="1" lang="en-US" altLang="zh-CN" sz="1200">
              <a:solidFill>
                <a:srgbClr val="FFFFFF"/>
              </a:solidFill>
              <a:latin typeface="宋体" charset="-122"/>
              <a:ea typeface="宋体" charset="-122"/>
            </a:endParaRPr>
          </a:p>
        </p:txBody>
      </p:sp>
      <p:sp>
        <p:nvSpPr>
          <p:cNvPr id="8228" name="圆角矩形 10"/>
          <p:cNvSpPr>
            <a:spLocks noChangeArrowheads="1"/>
          </p:cNvSpPr>
          <p:nvPr/>
        </p:nvSpPr>
        <p:spPr bwMode="auto">
          <a:xfrm>
            <a:off x="6564313" y="3480198"/>
            <a:ext cx="2159000" cy="539353"/>
          </a:xfrm>
          <a:prstGeom prst="roundRect">
            <a:avLst>
              <a:gd name="adj" fmla="val 0"/>
            </a:avLst>
          </a:prstGeom>
          <a:solidFill>
            <a:srgbClr val="7030A0"/>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a:buFont typeface="Wingdings" pitchFamily="2" charset="2"/>
              <a:buNone/>
            </a:pPr>
            <a:endParaRPr kumimoji="1" lang="en-US" altLang="zh-CN" sz="1200">
              <a:solidFill>
                <a:srgbClr val="FFFFFF"/>
              </a:solidFill>
              <a:latin typeface="宋体" charset="-122"/>
              <a:ea typeface="宋体" charset="-122"/>
            </a:endParaRPr>
          </a:p>
        </p:txBody>
      </p:sp>
      <p:sp>
        <p:nvSpPr>
          <p:cNvPr id="8229" name="圆角矩形 14"/>
          <p:cNvSpPr>
            <a:spLocks noChangeArrowheads="1"/>
          </p:cNvSpPr>
          <p:nvPr/>
        </p:nvSpPr>
        <p:spPr bwMode="auto">
          <a:xfrm>
            <a:off x="1908176" y="3480198"/>
            <a:ext cx="2239963" cy="539353"/>
          </a:xfrm>
          <a:prstGeom prst="roundRect">
            <a:avLst>
              <a:gd name="adj" fmla="val 0"/>
            </a:avLst>
          </a:prstGeom>
          <a:solidFill>
            <a:srgbClr val="92D050"/>
          </a:solidFill>
          <a:ln>
            <a:noFill/>
          </a:ln>
          <a:extLst>
            <a:ext uri="{91240B29-F687-4F45-9708-019B960494DF}">
              <a14:hiddenLine xmlns="" xmlns:a14="http://schemas.microsoft.com/office/drawing/2010/main" w="28575">
                <a:solidFill>
                  <a:srgbClr val="000000"/>
                </a:solidFill>
                <a:prstDash val="sysDash"/>
                <a:round/>
                <a:headEnd/>
                <a:tailEnd/>
              </a14:hiddenLine>
            </a:ext>
          </a:extLst>
        </p:spPr>
        <p:txBody>
          <a:bodyPr anchor="ctr"/>
          <a:lstStyle/>
          <a:p>
            <a:pPr algn="ctr">
              <a:buFont typeface="Wingdings" pitchFamily="2" charset="2"/>
              <a:buNone/>
            </a:pPr>
            <a:endParaRPr kumimoji="1" lang="en-US" altLang="zh-CN" sz="1200">
              <a:solidFill>
                <a:srgbClr val="FFFFFF"/>
              </a:solidFill>
              <a:latin typeface="宋体" charset="-122"/>
              <a:ea typeface="宋体" charset="-122"/>
            </a:endParaRPr>
          </a:p>
        </p:txBody>
      </p:sp>
      <p:sp>
        <p:nvSpPr>
          <p:cNvPr id="8230" name="圆角矩形 9"/>
          <p:cNvSpPr>
            <a:spLocks noChangeArrowheads="1"/>
          </p:cNvSpPr>
          <p:nvPr/>
        </p:nvSpPr>
        <p:spPr bwMode="auto">
          <a:xfrm>
            <a:off x="4211638" y="2886075"/>
            <a:ext cx="2278062" cy="540544"/>
          </a:xfrm>
          <a:prstGeom prst="roundRect">
            <a:avLst>
              <a:gd name="adj" fmla="val 0"/>
            </a:avLst>
          </a:prstGeom>
          <a:solidFill>
            <a:srgbClr val="00B0F0"/>
          </a:solidFill>
          <a:ln>
            <a:noFill/>
          </a:ln>
          <a:extLst>
            <a:ext uri="{91240B29-F687-4F45-9708-019B960494DF}">
              <a14:hiddenLine xmlns="" xmlns:a14="http://schemas.microsoft.com/office/drawing/2010/main" w="28575">
                <a:solidFill>
                  <a:srgbClr val="000000"/>
                </a:solidFill>
                <a:prstDash val="sysDash"/>
                <a:round/>
                <a:headEnd/>
                <a:tailEnd/>
              </a14:hiddenLine>
            </a:ext>
          </a:extLst>
        </p:spPr>
        <p:txBody>
          <a:bodyPr anchor="ctr"/>
          <a:lstStyle/>
          <a:p>
            <a:pPr algn="ctr">
              <a:buFont typeface="Wingdings" pitchFamily="2" charset="2"/>
              <a:buNone/>
            </a:pPr>
            <a:endParaRPr kumimoji="1" lang="en-US" altLang="zh-CN" sz="1200">
              <a:solidFill>
                <a:srgbClr val="FFFFFF"/>
              </a:solidFill>
              <a:latin typeface="宋体" charset="-122"/>
              <a:ea typeface="宋体" charset="-122"/>
            </a:endParaRPr>
          </a:p>
        </p:txBody>
      </p:sp>
      <p:sp>
        <p:nvSpPr>
          <p:cNvPr id="8231" name="圆角矩形 10"/>
          <p:cNvSpPr>
            <a:spLocks noChangeArrowheads="1"/>
          </p:cNvSpPr>
          <p:nvPr/>
        </p:nvSpPr>
        <p:spPr bwMode="auto">
          <a:xfrm>
            <a:off x="6564313" y="2886075"/>
            <a:ext cx="2159000" cy="540544"/>
          </a:xfrm>
          <a:prstGeom prst="roundRect">
            <a:avLst>
              <a:gd name="adj" fmla="val 0"/>
            </a:avLst>
          </a:prstGeom>
          <a:solidFill>
            <a:srgbClr val="7030A0"/>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a:buFont typeface="Wingdings" pitchFamily="2" charset="2"/>
              <a:buNone/>
            </a:pPr>
            <a:endParaRPr kumimoji="1" lang="en-US" altLang="zh-CN" sz="1200">
              <a:solidFill>
                <a:srgbClr val="FFFFFF"/>
              </a:solidFill>
              <a:latin typeface="宋体" charset="-122"/>
              <a:ea typeface="宋体" charset="-122"/>
            </a:endParaRPr>
          </a:p>
        </p:txBody>
      </p:sp>
      <p:sp>
        <p:nvSpPr>
          <p:cNvPr id="8232" name="圆角矩形 14"/>
          <p:cNvSpPr>
            <a:spLocks noChangeArrowheads="1"/>
          </p:cNvSpPr>
          <p:nvPr/>
        </p:nvSpPr>
        <p:spPr bwMode="auto">
          <a:xfrm>
            <a:off x="1908176" y="2886075"/>
            <a:ext cx="2239963" cy="540544"/>
          </a:xfrm>
          <a:prstGeom prst="roundRect">
            <a:avLst>
              <a:gd name="adj" fmla="val 0"/>
            </a:avLst>
          </a:prstGeom>
          <a:solidFill>
            <a:srgbClr val="92D050"/>
          </a:solidFill>
          <a:ln>
            <a:noFill/>
          </a:ln>
          <a:extLst>
            <a:ext uri="{91240B29-F687-4F45-9708-019B960494DF}">
              <a14:hiddenLine xmlns="" xmlns:a14="http://schemas.microsoft.com/office/drawing/2010/main" w="28575">
                <a:solidFill>
                  <a:srgbClr val="000000"/>
                </a:solidFill>
                <a:prstDash val="sysDash"/>
                <a:round/>
                <a:headEnd/>
                <a:tailEnd/>
              </a14:hiddenLine>
            </a:ext>
          </a:extLst>
        </p:spPr>
        <p:txBody>
          <a:bodyPr anchor="ctr"/>
          <a:lstStyle/>
          <a:p>
            <a:pPr algn="ctr">
              <a:buFont typeface="Wingdings" pitchFamily="2" charset="2"/>
              <a:buNone/>
            </a:pPr>
            <a:endParaRPr kumimoji="1" lang="en-US" altLang="zh-CN" sz="1200">
              <a:solidFill>
                <a:srgbClr val="FFFFFF"/>
              </a:solidFill>
              <a:latin typeface="宋体" charset="-122"/>
              <a:ea typeface="宋体" charset="-122"/>
            </a:endParaRPr>
          </a:p>
        </p:txBody>
      </p:sp>
      <p:sp>
        <p:nvSpPr>
          <p:cNvPr id="8233" name="TextBox 16"/>
          <p:cNvSpPr txBox="1">
            <a:spLocks noChangeArrowheads="1"/>
          </p:cNvSpPr>
          <p:nvPr/>
        </p:nvSpPr>
        <p:spPr bwMode="auto">
          <a:xfrm>
            <a:off x="2124075" y="3536429"/>
            <a:ext cx="178593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buFont typeface="Wingdings" pitchFamily="2" charset="2"/>
              <a:buNone/>
            </a:pPr>
            <a:r>
              <a:rPr lang="zh-CN" altLang="en-US" sz="1800" dirty="0">
                <a:solidFill>
                  <a:srgbClr val="FFFFFF"/>
                </a:solidFill>
                <a:latin typeface="微软雅黑" pitchFamily="34" charset="-122"/>
                <a:ea typeface="微软雅黑" pitchFamily="34" charset="-122"/>
              </a:rPr>
              <a:t>集成开发平台</a:t>
            </a:r>
            <a:endParaRPr lang="en-US" altLang="zh-CN" sz="1800" dirty="0">
              <a:solidFill>
                <a:srgbClr val="FFFFFF"/>
              </a:solidFill>
              <a:latin typeface="微软雅黑" pitchFamily="34" charset="-122"/>
              <a:ea typeface="微软雅黑" pitchFamily="34" charset="-122"/>
            </a:endParaRPr>
          </a:p>
        </p:txBody>
      </p:sp>
      <p:sp>
        <p:nvSpPr>
          <p:cNvPr id="8234" name="TextBox 18"/>
          <p:cNvSpPr txBox="1">
            <a:spLocks noChangeArrowheads="1"/>
          </p:cNvSpPr>
          <p:nvPr/>
        </p:nvSpPr>
        <p:spPr bwMode="auto">
          <a:xfrm>
            <a:off x="4427539" y="3536429"/>
            <a:ext cx="185737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buFont typeface="Wingdings" pitchFamily="2" charset="2"/>
              <a:buNone/>
            </a:pPr>
            <a:r>
              <a:rPr lang="zh-CN" altLang="en-US" sz="1800">
                <a:solidFill>
                  <a:srgbClr val="FFFFFF"/>
                </a:solidFill>
                <a:latin typeface="微软雅黑" pitchFamily="34" charset="-122"/>
                <a:ea typeface="微软雅黑" pitchFamily="34" charset="-122"/>
              </a:rPr>
              <a:t>套打设计平台</a:t>
            </a:r>
            <a:endParaRPr lang="en-US" altLang="zh-CN" sz="1800">
              <a:solidFill>
                <a:srgbClr val="FFFFFF"/>
              </a:solidFill>
              <a:latin typeface="微软雅黑" pitchFamily="34" charset="-122"/>
              <a:ea typeface="微软雅黑" pitchFamily="34" charset="-122"/>
            </a:endParaRPr>
          </a:p>
        </p:txBody>
      </p:sp>
      <p:sp>
        <p:nvSpPr>
          <p:cNvPr id="8235" name="TextBox 17"/>
          <p:cNvSpPr txBox="1">
            <a:spLocks noChangeArrowheads="1"/>
          </p:cNvSpPr>
          <p:nvPr/>
        </p:nvSpPr>
        <p:spPr bwMode="auto">
          <a:xfrm>
            <a:off x="6804025" y="3536429"/>
            <a:ext cx="17145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buFont typeface="Wingdings" pitchFamily="2" charset="2"/>
              <a:buNone/>
            </a:pPr>
            <a:r>
              <a:rPr lang="zh-CN" altLang="en-US" sz="1800" dirty="0" smtClean="0">
                <a:solidFill>
                  <a:srgbClr val="FFFFFF"/>
                </a:solidFill>
                <a:latin typeface="微软雅黑" pitchFamily="34" charset="-122"/>
                <a:ea typeface="微软雅黑" pitchFamily="34" charset="-122"/>
              </a:rPr>
              <a:t>万能报表平台</a:t>
            </a:r>
            <a:endParaRPr lang="en-US" altLang="zh-CN" sz="1800" dirty="0">
              <a:solidFill>
                <a:srgbClr val="FFFFFF"/>
              </a:solidFill>
              <a:latin typeface="微软雅黑" pitchFamily="34" charset="-122"/>
              <a:ea typeface="微软雅黑" pitchFamily="34" charset="-122"/>
            </a:endParaRPr>
          </a:p>
        </p:txBody>
      </p:sp>
      <p:sp>
        <p:nvSpPr>
          <p:cNvPr id="8236" name="TextBox 16"/>
          <p:cNvSpPr txBox="1">
            <a:spLocks noChangeArrowheads="1"/>
          </p:cNvSpPr>
          <p:nvPr/>
        </p:nvSpPr>
        <p:spPr bwMode="auto">
          <a:xfrm>
            <a:off x="1979614" y="2897882"/>
            <a:ext cx="2071687"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buFont typeface="Wingdings" pitchFamily="2" charset="2"/>
              <a:buNone/>
            </a:pPr>
            <a:r>
              <a:rPr kumimoji="1" lang="zh-CN" altLang="en-US" sz="1400" dirty="0">
                <a:solidFill>
                  <a:srgbClr val="FFFFFF"/>
                </a:solidFill>
                <a:latin typeface="微软雅黑" pitchFamily="34" charset="-122"/>
                <a:ea typeface="微软雅黑" pitchFamily="34" charset="-122"/>
              </a:rPr>
              <a:t>字段集、控件集</a:t>
            </a:r>
            <a:endParaRPr kumimoji="1" lang="en-US" altLang="zh-CN" sz="1400" dirty="0">
              <a:solidFill>
                <a:srgbClr val="FFFFFF"/>
              </a:solidFill>
              <a:latin typeface="微软雅黑" pitchFamily="34" charset="-122"/>
              <a:ea typeface="微软雅黑" pitchFamily="34" charset="-122"/>
            </a:endParaRPr>
          </a:p>
          <a:p>
            <a:pPr algn="ctr" eaLnBrk="1" hangingPunct="1">
              <a:buFont typeface="Wingdings" pitchFamily="2" charset="2"/>
              <a:buNone/>
            </a:pPr>
            <a:r>
              <a:rPr kumimoji="1" lang="zh-CN" altLang="en-US" sz="1400" dirty="0">
                <a:solidFill>
                  <a:srgbClr val="FFFFFF"/>
                </a:solidFill>
                <a:latin typeface="微软雅黑" pitchFamily="34" charset="-122"/>
                <a:ea typeface="微软雅黑" pitchFamily="34" charset="-122"/>
              </a:rPr>
              <a:t>属性组合</a:t>
            </a:r>
            <a:endParaRPr kumimoji="1" lang="en-US" altLang="zh-CN" sz="1400" dirty="0">
              <a:solidFill>
                <a:srgbClr val="FFFFFF"/>
              </a:solidFill>
              <a:latin typeface="微软雅黑" pitchFamily="34" charset="-122"/>
              <a:ea typeface="微软雅黑" pitchFamily="34" charset="-122"/>
            </a:endParaRPr>
          </a:p>
        </p:txBody>
      </p:sp>
      <p:sp>
        <p:nvSpPr>
          <p:cNvPr id="8237" name="TextBox 18"/>
          <p:cNvSpPr txBox="1">
            <a:spLocks noChangeArrowheads="1"/>
          </p:cNvSpPr>
          <p:nvPr/>
        </p:nvSpPr>
        <p:spPr bwMode="auto">
          <a:xfrm>
            <a:off x="4500564" y="2897882"/>
            <a:ext cx="1685925"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buFont typeface="Wingdings" pitchFamily="2" charset="2"/>
              <a:buNone/>
            </a:pPr>
            <a:r>
              <a:rPr kumimoji="1" lang="zh-CN" altLang="en-US" sz="1400">
                <a:solidFill>
                  <a:srgbClr val="FFFFFF"/>
                </a:solidFill>
                <a:latin typeface="微软雅黑" pitchFamily="34" charset="-122"/>
                <a:ea typeface="微软雅黑" pitchFamily="34" charset="-122"/>
              </a:rPr>
              <a:t>控件集、数据源</a:t>
            </a:r>
            <a:endParaRPr kumimoji="1" lang="en-US" altLang="zh-CN" sz="1400">
              <a:solidFill>
                <a:srgbClr val="FFFFFF"/>
              </a:solidFill>
              <a:latin typeface="微软雅黑" pitchFamily="34" charset="-122"/>
              <a:ea typeface="微软雅黑" pitchFamily="34" charset="-122"/>
            </a:endParaRPr>
          </a:p>
          <a:p>
            <a:pPr algn="ctr" eaLnBrk="1" hangingPunct="1">
              <a:buFont typeface="Wingdings" pitchFamily="2" charset="2"/>
              <a:buNone/>
            </a:pPr>
            <a:r>
              <a:rPr kumimoji="1" lang="zh-CN" altLang="en-US" sz="1400">
                <a:solidFill>
                  <a:srgbClr val="FFFFFF"/>
                </a:solidFill>
                <a:latin typeface="微软雅黑" pitchFamily="34" charset="-122"/>
                <a:ea typeface="微软雅黑" pitchFamily="34" charset="-122"/>
              </a:rPr>
              <a:t>属性组合</a:t>
            </a:r>
            <a:endParaRPr lang="en-US" altLang="zh-CN" sz="1400">
              <a:solidFill>
                <a:srgbClr val="FFFFFF"/>
              </a:solidFill>
              <a:latin typeface="微软雅黑" pitchFamily="34" charset="-122"/>
              <a:ea typeface="微软雅黑" pitchFamily="34" charset="-122"/>
            </a:endParaRPr>
          </a:p>
        </p:txBody>
      </p:sp>
      <p:sp>
        <p:nvSpPr>
          <p:cNvPr id="8238" name="TextBox 17"/>
          <p:cNvSpPr txBox="1">
            <a:spLocks noChangeArrowheads="1"/>
          </p:cNvSpPr>
          <p:nvPr/>
        </p:nvSpPr>
        <p:spPr bwMode="auto">
          <a:xfrm>
            <a:off x="6600825" y="2888357"/>
            <a:ext cx="2071688"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buFont typeface="Wingdings" pitchFamily="2" charset="2"/>
              <a:buNone/>
            </a:pPr>
            <a:r>
              <a:rPr kumimoji="1" lang="zh-CN" altLang="en-US" sz="1400">
                <a:solidFill>
                  <a:srgbClr val="FFFFFF"/>
                </a:solidFill>
                <a:latin typeface="微软雅黑" pitchFamily="34" charset="-122"/>
                <a:ea typeface="微软雅黑" pitchFamily="34" charset="-122"/>
              </a:rPr>
              <a:t>控件集、区段集、</a:t>
            </a:r>
            <a:endParaRPr kumimoji="1" lang="en-US" altLang="zh-CN" sz="1400">
              <a:solidFill>
                <a:srgbClr val="FFFFFF"/>
              </a:solidFill>
              <a:latin typeface="微软雅黑" pitchFamily="34" charset="-122"/>
              <a:ea typeface="微软雅黑" pitchFamily="34" charset="-122"/>
            </a:endParaRPr>
          </a:p>
          <a:p>
            <a:pPr algn="ctr" eaLnBrk="1" hangingPunct="1">
              <a:buFont typeface="Wingdings" pitchFamily="2" charset="2"/>
              <a:buNone/>
            </a:pPr>
            <a:r>
              <a:rPr kumimoji="1" lang="zh-CN" altLang="en-US" sz="1400">
                <a:solidFill>
                  <a:srgbClr val="FFFFFF"/>
                </a:solidFill>
                <a:latin typeface="微软雅黑" pitchFamily="34" charset="-122"/>
                <a:ea typeface="微软雅黑" pitchFamily="34" charset="-122"/>
              </a:rPr>
              <a:t>数据源、属性组合</a:t>
            </a:r>
            <a:endParaRPr kumimoji="1" lang="en-US" altLang="zh-CN" sz="1400">
              <a:solidFill>
                <a:srgbClr val="FFFFFF"/>
              </a:solidFill>
              <a:latin typeface="微软雅黑" pitchFamily="34" charset="-122"/>
              <a:ea typeface="微软雅黑" pitchFamily="34" charset="-122"/>
            </a:endParaRPr>
          </a:p>
        </p:txBody>
      </p:sp>
      <p:sp>
        <p:nvSpPr>
          <p:cNvPr id="8239" name="TextBox 17"/>
          <p:cNvSpPr txBox="1">
            <a:spLocks noChangeArrowheads="1"/>
          </p:cNvSpPr>
          <p:nvPr/>
        </p:nvSpPr>
        <p:spPr bwMode="auto">
          <a:xfrm>
            <a:off x="4716463" y="1707654"/>
            <a:ext cx="1439862"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buFont typeface="Wingdings" pitchFamily="2" charset="2"/>
              <a:buNone/>
            </a:pPr>
            <a:r>
              <a:rPr kumimoji="1" lang="zh-CN" altLang="en-US" sz="1200" dirty="0">
                <a:solidFill>
                  <a:srgbClr val="FFFFFF"/>
                </a:solidFill>
                <a:latin typeface="微软雅黑" pitchFamily="34" charset="-122"/>
                <a:ea typeface="微软雅黑" pitchFamily="34" charset="-122"/>
              </a:rPr>
              <a:t>基础</a:t>
            </a:r>
            <a:r>
              <a:rPr kumimoji="1" lang="zh-CN" altLang="en-US" sz="1200" dirty="0" smtClean="0">
                <a:solidFill>
                  <a:srgbClr val="FFFFFF"/>
                </a:solidFill>
                <a:latin typeface="微软雅黑" pitchFamily="34" charset="-122"/>
                <a:ea typeface="微软雅黑" pitchFamily="34" charset="-122"/>
              </a:rPr>
              <a:t>资料、单据</a:t>
            </a:r>
            <a:endParaRPr kumimoji="1" lang="en-US" altLang="zh-CN" sz="1200" dirty="0" smtClean="0">
              <a:solidFill>
                <a:srgbClr val="FFFFFF"/>
              </a:solidFill>
              <a:latin typeface="微软雅黑" pitchFamily="34" charset="-122"/>
              <a:ea typeface="微软雅黑" pitchFamily="34" charset="-122"/>
            </a:endParaRPr>
          </a:p>
          <a:p>
            <a:pPr algn="ctr" eaLnBrk="1" hangingPunct="1">
              <a:buFont typeface="Wingdings" pitchFamily="2" charset="2"/>
              <a:buNone/>
            </a:pPr>
            <a:r>
              <a:rPr kumimoji="1" lang="zh-CN" altLang="en-US" sz="1200" dirty="0" smtClean="0">
                <a:solidFill>
                  <a:srgbClr val="FFFFFF"/>
                </a:solidFill>
                <a:latin typeface="微软雅黑" pitchFamily="34" charset="-122"/>
                <a:ea typeface="微软雅黑" pitchFamily="34" charset="-122"/>
              </a:rPr>
              <a:t>动态表单、账表</a:t>
            </a:r>
            <a:endParaRPr kumimoji="1" lang="en-US" altLang="zh-CN" sz="1200" dirty="0">
              <a:solidFill>
                <a:srgbClr val="FFFFFF"/>
              </a:solidFill>
              <a:latin typeface="微软雅黑" pitchFamily="34" charset="-122"/>
              <a:ea typeface="微软雅黑" pitchFamily="34" charset="-122"/>
            </a:endParaRPr>
          </a:p>
        </p:txBody>
      </p:sp>
      <p:sp>
        <p:nvSpPr>
          <p:cNvPr id="8240" name="TextBox 19"/>
          <p:cNvSpPr txBox="1">
            <a:spLocks noChangeArrowheads="1"/>
          </p:cNvSpPr>
          <p:nvPr/>
        </p:nvSpPr>
        <p:spPr bwMode="auto">
          <a:xfrm>
            <a:off x="7092850" y="1671459"/>
            <a:ext cx="1136850"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buFont typeface="Wingdings" pitchFamily="2" charset="2"/>
              <a:buNone/>
            </a:pPr>
            <a:r>
              <a:rPr lang="zh-CN" altLang="en-US" sz="1200" dirty="0">
                <a:solidFill>
                  <a:srgbClr val="FFFFFF"/>
                </a:solidFill>
                <a:latin typeface="微软雅黑" pitchFamily="34" charset="-122"/>
                <a:ea typeface="微软雅黑" pitchFamily="34" charset="-122"/>
              </a:rPr>
              <a:t>单据类报表</a:t>
            </a:r>
            <a:endParaRPr lang="en-US" altLang="zh-CN" sz="1200" dirty="0">
              <a:solidFill>
                <a:srgbClr val="FFFFFF"/>
              </a:solidFill>
              <a:latin typeface="微软雅黑" pitchFamily="34" charset="-122"/>
              <a:ea typeface="微软雅黑" pitchFamily="34" charset="-122"/>
            </a:endParaRPr>
          </a:p>
          <a:p>
            <a:pPr algn="ctr" eaLnBrk="1" hangingPunct="1">
              <a:buFont typeface="Wingdings" pitchFamily="2" charset="2"/>
              <a:buNone/>
            </a:pPr>
            <a:r>
              <a:rPr lang="zh-CN" altLang="en-US" sz="1200" dirty="0">
                <a:solidFill>
                  <a:srgbClr val="FFFFFF"/>
                </a:solidFill>
                <a:latin typeface="微软雅黑" pitchFamily="34" charset="-122"/>
                <a:ea typeface="微软雅黑" pitchFamily="34" charset="-122"/>
              </a:rPr>
              <a:t>列表类</a:t>
            </a:r>
            <a:r>
              <a:rPr lang="zh-CN" altLang="en-US" sz="1200" dirty="0" smtClean="0">
                <a:solidFill>
                  <a:srgbClr val="FFFFFF"/>
                </a:solidFill>
                <a:latin typeface="微软雅黑" pitchFamily="34" charset="-122"/>
                <a:ea typeface="微软雅黑" pitchFamily="34" charset="-122"/>
              </a:rPr>
              <a:t>报表</a:t>
            </a:r>
            <a:endParaRPr lang="en-US" altLang="zh-CN" sz="1200" dirty="0" smtClean="0">
              <a:solidFill>
                <a:srgbClr val="FFFFFF"/>
              </a:solidFill>
              <a:latin typeface="微软雅黑" pitchFamily="34" charset="-122"/>
              <a:ea typeface="微软雅黑" pitchFamily="34" charset="-122"/>
            </a:endParaRPr>
          </a:p>
          <a:p>
            <a:pPr algn="ctr" eaLnBrk="1" hangingPunct="1">
              <a:buFont typeface="Wingdings" pitchFamily="2" charset="2"/>
              <a:buNone/>
            </a:pPr>
            <a:r>
              <a:rPr lang="en-US" altLang="zh-CN" sz="1200" dirty="0" smtClean="0">
                <a:solidFill>
                  <a:srgbClr val="FFFFFF"/>
                </a:solidFill>
                <a:latin typeface="微软雅黑" pitchFamily="34" charset="-122"/>
                <a:ea typeface="微软雅黑" pitchFamily="34" charset="-122"/>
              </a:rPr>
              <a:t>SQL </a:t>
            </a:r>
            <a:r>
              <a:rPr lang="zh-CN" altLang="en-US" sz="1200" dirty="0" smtClean="0">
                <a:solidFill>
                  <a:srgbClr val="FFFFFF"/>
                </a:solidFill>
                <a:latin typeface="微软雅黑" pitchFamily="34" charset="-122"/>
                <a:ea typeface="微软雅黑" pitchFamily="34" charset="-122"/>
              </a:rPr>
              <a:t>增强报表</a:t>
            </a:r>
            <a:endParaRPr lang="en-US" altLang="zh-CN" sz="1200" dirty="0">
              <a:solidFill>
                <a:srgbClr val="FFFFFF"/>
              </a:solidFill>
              <a:latin typeface="微软雅黑" pitchFamily="34" charset="-122"/>
              <a:ea typeface="微软雅黑" pitchFamily="34" charset="-122"/>
            </a:endParaRPr>
          </a:p>
        </p:txBody>
      </p:sp>
    </p:spTree>
    <p:extLst>
      <p:ext uri="{BB962C8B-B14F-4D97-AF65-F5344CB8AC3E}">
        <p14:creationId xmlns="" xmlns:p14="http://schemas.microsoft.com/office/powerpoint/2010/main" val="10300268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19" name="矩形 18"/>
          <p:cNvSpPr/>
          <p:nvPr/>
        </p:nvSpPr>
        <p:spPr>
          <a:xfrm>
            <a:off x="179512" y="1275606"/>
            <a:ext cx="2304256" cy="3268587"/>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smtClean="0">
                <a:solidFill>
                  <a:prstClr val="black"/>
                </a:solidFill>
                <a:latin typeface="微软雅黑" pitchFamily="34" charset="-122"/>
                <a:ea typeface="微软雅黑" pitchFamily="34" charset="-122"/>
              </a:rPr>
              <a:t>单据列表通过字段</a:t>
            </a:r>
            <a:r>
              <a:rPr lang="zh-CN" altLang="en-US" sz="1200" dirty="0">
                <a:solidFill>
                  <a:prstClr val="black"/>
                </a:solidFill>
                <a:latin typeface="微软雅黑" pitchFamily="34" charset="-122"/>
                <a:ea typeface="微软雅黑" pitchFamily="34" charset="-122"/>
              </a:rPr>
              <a:t>的</a:t>
            </a:r>
            <a:r>
              <a:rPr lang="zh-CN" altLang="en-US" sz="1200" dirty="0" smtClean="0">
                <a:solidFill>
                  <a:prstClr val="black"/>
                </a:solidFill>
                <a:latin typeface="微软雅黑" pitchFamily="34" charset="-122"/>
                <a:ea typeface="微软雅黑" pitchFamily="34" charset="-122"/>
              </a:rPr>
              <a:t>“列表字段汇总类型”，设置合计信息；</a:t>
            </a:r>
            <a:endParaRPr lang="en-US" altLang="zh-CN" sz="1200" dirty="0" smtClean="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smtClean="0">
                <a:solidFill>
                  <a:prstClr val="black"/>
                </a:solidFill>
                <a:latin typeface="微软雅黑" pitchFamily="34" charset="-122"/>
                <a:ea typeface="微软雅黑" pitchFamily="34" charset="-122"/>
              </a:rPr>
              <a:t>单据体通过单据体</a:t>
            </a:r>
            <a:r>
              <a:rPr lang="zh-CN" altLang="en-US" sz="1200" smtClean="0">
                <a:solidFill>
                  <a:prstClr val="black"/>
                </a:solidFill>
                <a:latin typeface="微软雅黑" pitchFamily="34" charset="-122"/>
                <a:ea typeface="微软雅黑" pitchFamily="34" charset="-122"/>
              </a:rPr>
              <a:t>的</a:t>
            </a:r>
            <a:r>
              <a:rPr lang="zh-CN" altLang="en-US" sz="1200">
                <a:solidFill>
                  <a:prstClr val="black"/>
                </a:solidFill>
                <a:latin typeface="微软雅黑" pitchFamily="34" charset="-122"/>
                <a:ea typeface="微软雅黑" pitchFamily="34" charset="-122"/>
              </a:rPr>
              <a:t>“分组列信息”</a:t>
            </a:r>
            <a:r>
              <a:rPr lang="zh-CN" altLang="en-US" sz="1200" dirty="0">
                <a:solidFill>
                  <a:prstClr val="black"/>
                </a:solidFill>
                <a:latin typeface="微软雅黑" pitchFamily="34" charset="-122"/>
                <a:ea typeface="微软雅黑" pitchFamily="34" charset="-122"/>
              </a:rPr>
              <a:t>，设置合计信息</a:t>
            </a:r>
            <a:r>
              <a:rPr lang="zh-CN" altLang="en-US" sz="1200" dirty="0" smtClean="0">
                <a:solidFill>
                  <a:prstClr val="black"/>
                </a:solidFill>
                <a:latin typeface="微软雅黑" pitchFamily="34" charset="-122"/>
                <a:ea typeface="微软雅黑" pitchFamily="34" charset="-122"/>
              </a:rPr>
              <a:t>；</a:t>
            </a:r>
            <a:endParaRPr lang="en-US" altLang="zh-CN" sz="1200" dirty="0" smtClean="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smtClean="0">
                <a:solidFill>
                  <a:prstClr val="black"/>
                </a:solidFill>
                <a:latin typeface="微软雅黑" pitchFamily="34" charset="-122"/>
                <a:ea typeface="微软雅黑" pitchFamily="34" charset="-122"/>
              </a:rPr>
              <a:t>列表、单据体中</a:t>
            </a:r>
            <a:r>
              <a:rPr lang="zh-CN" altLang="en-US" sz="1200" smtClean="0">
                <a:solidFill>
                  <a:prstClr val="black"/>
                </a:solidFill>
                <a:latin typeface="微软雅黑" pitchFamily="34" charset="-122"/>
                <a:ea typeface="微软雅黑" pitchFamily="34" charset="-122"/>
              </a:rPr>
              <a:t>，选中行</a:t>
            </a:r>
            <a:r>
              <a:rPr lang="zh-CN" altLang="en-US" sz="1200" dirty="0">
                <a:solidFill>
                  <a:prstClr val="black"/>
                </a:solidFill>
                <a:latin typeface="微软雅黑" pitchFamily="34" charset="-122"/>
                <a:ea typeface="微软雅黑" pitchFamily="34" charset="-122"/>
              </a:rPr>
              <a:t>合计</a:t>
            </a:r>
            <a:r>
              <a:rPr lang="en-US" altLang="zh-CN" sz="1200" dirty="0">
                <a:solidFill>
                  <a:prstClr val="black"/>
                </a:solidFill>
                <a:latin typeface="微软雅黑" pitchFamily="34" charset="-122"/>
                <a:ea typeface="微软雅黑" pitchFamily="34" charset="-122"/>
              </a:rPr>
              <a:t>tips</a:t>
            </a:r>
            <a:r>
              <a:rPr lang="zh-CN" altLang="en-US" sz="1200" dirty="0" smtClean="0">
                <a:solidFill>
                  <a:prstClr val="black"/>
                </a:solidFill>
                <a:latin typeface="微软雅黑" pitchFamily="34" charset="-122"/>
                <a:ea typeface="微软雅黑" pitchFamily="34" charset="-122"/>
              </a:rPr>
              <a:t>显示 </a:t>
            </a:r>
            <a:r>
              <a:rPr lang="en-US" altLang="zh-CN" sz="1200" dirty="0" smtClean="0">
                <a:solidFill>
                  <a:prstClr val="black"/>
                </a:solidFill>
                <a:latin typeface="微软雅黑" pitchFamily="34" charset="-122"/>
                <a:ea typeface="微软雅黑" pitchFamily="34" charset="-122"/>
              </a:rPr>
              <a:t>– Ctrl+</a:t>
            </a:r>
            <a:r>
              <a:rPr lang="zh-CN" altLang="en-US" sz="1200" dirty="0" smtClean="0">
                <a:solidFill>
                  <a:prstClr val="black"/>
                </a:solidFill>
                <a:latin typeface="微软雅黑" pitchFamily="34" charset="-122"/>
                <a:ea typeface="微软雅黑" pitchFamily="34" charset="-122"/>
              </a:rPr>
              <a:t>鼠标选中行，</a:t>
            </a:r>
            <a:r>
              <a:rPr lang="en-US" altLang="zh-CN" sz="1200" dirty="0" smtClean="0">
                <a:solidFill>
                  <a:prstClr val="black"/>
                </a:solidFill>
                <a:latin typeface="微软雅黑" pitchFamily="34" charset="-122"/>
                <a:ea typeface="微软雅黑" pitchFamily="34" charset="-122"/>
              </a:rPr>
              <a:t>Alt+</a:t>
            </a:r>
            <a:r>
              <a:rPr lang="zh-CN" altLang="en-US" sz="1200" dirty="0" smtClean="0">
                <a:solidFill>
                  <a:prstClr val="black"/>
                </a:solidFill>
                <a:latin typeface="微软雅黑" pitchFamily="34" charset="-122"/>
                <a:ea typeface="微软雅黑" pitchFamily="34" charset="-122"/>
              </a:rPr>
              <a:t>鼠标移动，显示选中行合计；</a:t>
            </a:r>
            <a:endParaRPr lang="en-US" altLang="zh-CN" sz="1200" dirty="0" smtClean="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smtClean="0">
                <a:solidFill>
                  <a:prstClr val="black"/>
                </a:solidFill>
                <a:latin typeface="微软雅黑" pitchFamily="34" charset="-122"/>
                <a:ea typeface="微软雅黑" pitchFamily="34" charset="-122"/>
              </a:rPr>
              <a:t>单据中，字段汇总至上级字段；</a:t>
            </a:r>
            <a:endParaRPr lang="en-US" altLang="zh-CN" sz="1200" dirty="0" smtClean="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endParaRPr lang="en-US" altLang="zh-CN" sz="1200" dirty="0">
              <a:solidFill>
                <a:prstClr val="black"/>
              </a:solidFill>
              <a:latin typeface="微软雅黑" pitchFamily="34" charset="-122"/>
              <a:ea typeface="微软雅黑" pitchFamily="34" charset="-122"/>
            </a:endParaRPr>
          </a:p>
          <a:p>
            <a:pPr marL="0" lvl="2" defTabSz="2044700">
              <a:lnSpc>
                <a:spcPct val="90000"/>
              </a:lnSpc>
              <a:spcAft>
                <a:spcPct val="35000"/>
              </a:spcAft>
            </a:pPr>
            <a:r>
              <a:rPr kumimoji="1" lang="zh-CN" altLang="en-US" sz="1200" b="1" dirty="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a:solidFill>
                <a:srgbClr val="000000"/>
              </a:solidFill>
              <a:latin typeface="微软雅黑" panose="020B0503020204020204" pitchFamily="34" charset="-122"/>
              <a:ea typeface="微软雅黑" panose="020B0503020204020204"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a:solidFill>
                  <a:prstClr val="black"/>
                </a:solidFill>
                <a:latin typeface="微软雅黑" pitchFamily="34" charset="-122"/>
                <a:ea typeface="微软雅黑" pitchFamily="34" charset="-122"/>
              </a:rPr>
              <a:t>设计灵活；</a:t>
            </a:r>
            <a:endParaRPr lang="en-US" altLang="zh-CN" sz="1200" dirty="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a:solidFill>
                  <a:prstClr val="black"/>
                </a:solidFill>
                <a:latin typeface="微软雅黑" pitchFamily="34" charset="-122"/>
                <a:ea typeface="微软雅黑" pitchFamily="34" charset="-122"/>
              </a:rPr>
              <a:t>使用</a:t>
            </a:r>
            <a:r>
              <a:rPr lang="zh-CN" altLang="en-US" sz="1200" dirty="0" smtClean="0">
                <a:solidFill>
                  <a:prstClr val="black"/>
                </a:solidFill>
                <a:latin typeface="微软雅黑" pitchFamily="34" charset="-122"/>
                <a:ea typeface="微软雅黑" pitchFamily="34" charset="-122"/>
              </a:rPr>
              <a:t>方便</a:t>
            </a:r>
            <a:endParaRPr lang="en-US" altLang="zh-CN" sz="1200" dirty="0">
              <a:solidFill>
                <a:prstClr val="black"/>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555776" y="729018"/>
            <a:ext cx="6336704" cy="39309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标题 2"/>
          <p:cNvSpPr txBox="1">
            <a:spLocks/>
          </p:cNvSpPr>
          <p:nvPr/>
        </p:nvSpPr>
        <p:spPr>
          <a:xfrm>
            <a:off x="0" y="0"/>
            <a:ext cx="6697662" cy="564357"/>
          </a:xfrm>
          <a:prstGeom prst="rect">
            <a:avLst/>
          </a:prstGeom>
        </p:spPr>
        <p:txBody>
          <a:bodyPr>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smtClean="0">
                <a:solidFill>
                  <a:prstClr val="black"/>
                </a:solidFill>
                <a:latin typeface="微软雅黑" pitchFamily="34" charset="-122"/>
                <a:ea typeface="微软雅黑" pitchFamily="34" charset="-122"/>
              </a:rPr>
              <a:t>常用功能 </a:t>
            </a:r>
            <a:r>
              <a:rPr lang="en-US" altLang="zh-CN" smtClean="0">
                <a:solidFill>
                  <a:prstClr val="black"/>
                </a:solidFill>
                <a:latin typeface="微软雅黑" pitchFamily="34" charset="-122"/>
                <a:ea typeface="微软雅黑" pitchFamily="34" charset="-122"/>
              </a:rPr>
              <a:t>–</a:t>
            </a:r>
            <a:r>
              <a:rPr lang="zh-CN" altLang="en-US" sz="2400">
                <a:solidFill>
                  <a:prstClr val="black"/>
                </a:solidFill>
                <a:latin typeface="微软雅黑" pitchFamily="34" charset="-122"/>
                <a:ea typeface="微软雅黑" pitchFamily="34" charset="-122"/>
              </a:rPr>
              <a:t>汇总至上级字段</a:t>
            </a:r>
            <a:endParaRPr>
              <a:solidFill>
                <a:prstClr val="black"/>
              </a:solidFill>
              <a:latin typeface="微软雅黑" pitchFamily="34" charset="-122"/>
              <a:ea typeface="微软雅黑" pitchFamily="34" charset="-122"/>
            </a:endParaRPr>
          </a:p>
        </p:txBody>
      </p:sp>
    </p:spTree>
    <p:extLst>
      <p:ext uri="{BB962C8B-B14F-4D97-AF65-F5344CB8AC3E}">
        <p14:creationId xmlns="" xmlns:p14="http://schemas.microsoft.com/office/powerpoint/2010/main" val="50640169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p:cNvSpPr>
            <a:spLocks noGrp="1"/>
          </p:cNvSpPr>
          <p:nvPr>
            <p:ph type="title" idx="4294967295"/>
          </p:nvPr>
        </p:nvSpPr>
        <p:spPr>
          <a:xfrm>
            <a:off x="0" y="0"/>
            <a:ext cx="6697663" cy="565150"/>
          </a:xfrm>
        </p:spPr>
        <p:txBody>
          <a:bodyPr>
            <a:normAutofit/>
          </a:bodyPr>
          <a:lstStyle/>
          <a:p>
            <a:r>
              <a:rPr lang="zh-CN" altLang="en-US" dirty="0" smtClean="0">
                <a:latin typeface="微软雅黑" pitchFamily="34" charset="-122"/>
                <a:ea typeface="微软雅黑" pitchFamily="34" charset="-122"/>
              </a:rPr>
              <a:t>印章设置及效果展示</a:t>
            </a:r>
            <a:endParaRPr dirty="0">
              <a:latin typeface="微软雅黑" pitchFamily="34" charset="-122"/>
              <a:ea typeface="微软雅黑" pitchFamily="34" charset="-122"/>
            </a:endParaRPr>
          </a:p>
        </p:txBody>
      </p:sp>
      <p:sp>
        <p:nvSpPr>
          <p:cNvPr id="8" name="矩形 7"/>
          <p:cNvSpPr/>
          <p:nvPr/>
        </p:nvSpPr>
        <p:spPr>
          <a:xfrm>
            <a:off x="207639" y="612750"/>
            <a:ext cx="2420145"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功能介绍</a:t>
            </a:r>
            <a:endParaRPr kumimoji="1" lang="zh-CN" altLang="en-US" sz="1400" b="1" dirty="0">
              <a:solidFill>
                <a:srgbClr val="FFFFFF"/>
              </a:solidFill>
              <a:latin typeface="微软雅黑" pitchFamily="34" charset="-122"/>
              <a:ea typeface="微软雅黑" pitchFamily="34" charset="-122"/>
            </a:endParaRPr>
          </a:p>
        </p:txBody>
      </p:sp>
      <p:sp>
        <p:nvSpPr>
          <p:cNvPr id="9" name="矩形 8"/>
          <p:cNvSpPr/>
          <p:nvPr/>
        </p:nvSpPr>
        <p:spPr>
          <a:xfrm>
            <a:off x="135631" y="1059582"/>
            <a:ext cx="2564160" cy="3546355"/>
          </a:xfrm>
          <a:prstGeom prst="rect">
            <a:avLst/>
          </a:prstGeom>
          <a:ln>
            <a:solidFill>
              <a:schemeClr val="accent1"/>
            </a:solidFill>
          </a:ln>
        </p:spPr>
        <p:txBody>
          <a:bodyPr wrap="square">
            <a:spAutoFit/>
          </a:bodyPr>
          <a:lstStyle/>
          <a:p>
            <a:pPr marL="171450" indent="-171450" defTabSz="2044700">
              <a:lnSpc>
                <a:spcPct val="90000"/>
              </a:lnSpc>
              <a:spcAft>
                <a:spcPct val="35000"/>
              </a:spcAft>
              <a:buFont typeface="Arial" pitchFamily="34" charset="0"/>
              <a:buChar char="•"/>
            </a:pPr>
            <a:r>
              <a:rPr lang="zh-CN" altLang="en-US" sz="1100" dirty="0" smtClean="0">
                <a:solidFill>
                  <a:prstClr val="black"/>
                </a:solidFill>
                <a:latin typeface="宋体" charset="-122"/>
                <a:ea typeface="宋体" charset="-122"/>
              </a:rPr>
              <a:t>印章：操作后显示的标识；如，采购订单</a:t>
            </a:r>
            <a:r>
              <a:rPr lang="zh-CN" altLang="zh-CN" sz="1100" dirty="0" smtClean="0">
                <a:solidFill>
                  <a:prstClr val="black"/>
                </a:solidFill>
                <a:latin typeface="宋体" charset="-122"/>
                <a:ea typeface="宋体" charset="-122"/>
              </a:rPr>
              <a:t>审核</a:t>
            </a:r>
            <a:r>
              <a:rPr lang="zh-CN" altLang="zh-CN" sz="1100" dirty="0">
                <a:solidFill>
                  <a:prstClr val="black"/>
                </a:solidFill>
                <a:latin typeface="宋体" charset="-122"/>
                <a:ea typeface="宋体" charset="-122"/>
              </a:rPr>
              <a:t>后</a:t>
            </a:r>
            <a:r>
              <a:rPr lang="zh-CN" altLang="zh-CN" sz="1100" dirty="0" smtClean="0">
                <a:solidFill>
                  <a:prstClr val="black"/>
                </a:solidFill>
                <a:latin typeface="宋体" charset="-122"/>
                <a:ea typeface="宋体" charset="-122"/>
              </a:rPr>
              <a:t>显示</a:t>
            </a:r>
            <a:r>
              <a:rPr lang="zh-CN" altLang="en-US" sz="1100" dirty="0" smtClean="0">
                <a:solidFill>
                  <a:prstClr val="black"/>
                </a:solidFill>
                <a:latin typeface="宋体" charset="-122"/>
                <a:ea typeface="宋体" charset="-122"/>
              </a:rPr>
              <a:t>“</a:t>
            </a:r>
            <a:r>
              <a:rPr lang="zh-CN" altLang="zh-CN" sz="1100" dirty="0" smtClean="0">
                <a:solidFill>
                  <a:prstClr val="black"/>
                </a:solidFill>
                <a:latin typeface="宋体" charset="-122"/>
                <a:ea typeface="宋体" charset="-122"/>
              </a:rPr>
              <a:t>审核</a:t>
            </a:r>
            <a:r>
              <a:rPr lang="zh-CN" altLang="en-US" sz="1100" dirty="0" smtClean="0">
                <a:solidFill>
                  <a:prstClr val="black"/>
                </a:solidFill>
                <a:latin typeface="宋体" charset="-122"/>
                <a:ea typeface="宋体" charset="-122"/>
              </a:rPr>
              <a:t>”</a:t>
            </a:r>
            <a:r>
              <a:rPr lang="zh-CN" altLang="en-US" sz="1100" dirty="0">
                <a:solidFill>
                  <a:prstClr val="black"/>
                </a:solidFill>
                <a:latin typeface="宋体" charset="-122"/>
                <a:ea typeface="宋体" charset="-122"/>
              </a:rPr>
              <a:t>标识</a:t>
            </a:r>
            <a:r>
              <a:rPr lang="zh-CN" altLang="en-US" sz="1100" dirty="0" smtClean="0">
                <a:solidFill>
                  <a:prstClr val="black"/>
                </a:solidFill>
                <a:latin typeface="宋体" charset="-122"/>
                <a:ea typeface="宋体" charset="-122"/>
              </a:rPr>
              <a:t>；</a:t>
            </a:r>
            <a:endParaRPr lang="en-US" altLang="zh-CN" sz="1100" dirty="0" smtClean="0">
              <a:solidFill>
                <a:prstClr val="black"/>
              </a:solidFill>
              <a:latin typeface="宋体" charset="-122"/>
              <a:ea typeface="宋体" charset="-122"/>
            </a:endParaRPr>
          </a:p>
          <a:p>
            <a:pPr marL="171450" indent="-171450" defTabSz="2044700">
              <a:lnSpc>
                <a:spcPct val="90000"/>
              </a:lnSpc>
              <a:spcAft>
                <a:spcPct val="35000"/>
              </a:spcAft>
              <a:buFont typeface="Arial" pitchFamily="34" charset="0"/>
              <a:buChar char="•"/>
            </a:pPr>
            <a:endParaRPr lang="en-US" altLang="zh-CN" sz="1100" dirty="0" smtClean="0">
              <a:solidFill>
                <a:prstClr val="black"/>
              </a:solidFill>
              <a:latin typeface="宋体" charset="-122"/>
              <a:ea typeface="宋体" charset="-122"/>
            </a:endParaRPr>
          </a:p>
          <a:p>
            <a:pPr marL="171450" indent="-171450" defTabSz="2044700">
              <a:lnSpc>
                <a:spcPct val="90000"/>
              </a:lnSpc>
              <a:spcAft>
                <a:spcPct val="35000"/>
              </a:spcAft>
              <a:buFont typeface="Arial" pitchFamily="34" charset="0"/>
              <a:buChar char="•"/>
            </a:pPr>
            <a:r>
              <a:rPr lang="zh-CN" altLang="zh-CN" sz="1100" dirty="0" smtClean="0">
                <a:solidFill>
                  <a:prstClr val="black"/>
                </a:solidFill>
                <a:latin typeface="宋体" charset="-122"/>
                <a:ea typeface="宋体" charset="-122"/>
              </a:rPr>
              <a:t>增加</a:t>
            </a:r>
            <a:r>
              <a:rPr lang="zh-CN" altLang="zh-CN" sz="1100" dirty="0">
                <a:solidFill>
                  <a:prstClr val="black"/>
                </a:solidFill>
                <a:latin typeface="宋体" charset="-122"/>
                <a:ea typeface="宋体" charset="-122"/>
              </a:rPr>
              <a:t>自定义的</a:t>
            </a:r>
            <a:r>
              <a:rPr lang="zh-CN" altLang="zh-CN" sz="1100" dirty="0" smtClean="0">
                <a:solidFill>
                  <a:prstClr val="black"/>
                </a:solidFill>
                <a:latin typeface="宋体" charset="-122"/>
                <a:ea typeface="宋体" charset="-122"/>
              </a:rPr>
              <a:t>图片</a:t>
            </a:r>
            <a:r>
              <a:rPr lang="zh-CN" altLang="en-US" sz="1100" dirty="0" smtClean="0">
                <a:solidFill>
                  <a:prstClr val="black"/>
                </a:solidFill>
                <a:latin typeface="宋体" charset="-122"/>
                <a:ea typeface="宋体" charset="-122"/>
              </a:rPr>
              <a:t>作印章，设置</a:t>
            </a:r>
            <a:r>
              <a:rPr lang="zh-CN" altLang="en-US" sz="1100" dirty="0">
                <a:solidFill>
                  <a:prstClr val="black"/>
                </a:solidFill>
                <a:latin typeface="宋体" charset="-122"/>
                <a:ea typeface="宋体" charset="-122"/>
              </a:rPr>
              <a:t>方式</a:t>
            </a:r>
            <a:r>
              <a:rPr lang="zh-CN" altLang="en-US" sz="1100" dirty="0" smtClean="0">
                <a:solidFill>
                  <a:prstClr val="black"/>
                </a:solidFill>
                <a:latin typeface="宋体" charset="-122"/>
                <a:ea typeface="宋体" charset="-122"/>
              </a:rPr>
              <a:t>：</a:t>
            </a:r>
            <a:endParaRPr lang="en-US" altLang="zh-CN" sz="1100" dirty="0" smtClean="0">
              <a:solidFill>
                <a:prstClr val="black"/>
              </a:solidFill>
              <a:latin typeface="宋体" charset="-122"/>
              <a:ea typeface="宋体" charset="-122"/>
            </a:endParaRPr>
          </a:p>
          <a:p>
            <a:pPr marL="171450" indent="-171450" defTabSz="2044700">
              <a:lnSpc>
                <a:spcPct val="90000"/>
              </a:lnSpc>
              <a:spcAft>
                <a:spcPct val="35000"/>
              </a:spcAft>
              <a:buFont typeface="Wingdings" pitchFamily="2" charset="2"/>
              <a:buChar char="Ø"/>
            </a:pPr>
            <a:r>
              <a:rPr lang="zh-CN" altLang="zh-CN" sz="1100" dirty="0" smtClean="0">
                <a:solidFill>
                  <a:prstClr val="black"/>
                </a:solidFill>
                <a:latin typeface="宋体" charset="-122"/>
                <a:ea typeface="宋体" charset="-122"/>
              </a:rPr>
              <a:t>扩展</a:t>
            </a:r>
            <a:r>
              <a:rPr lang="zh-CN" altLang="en-US" sz="1100" dirty="0" smtClean="0">
                <a:solidFill>
                  <a:prstClr val="black"/>
                </a:solidFill>
                <a:latin typeface="宋体" charset="-122"/>
                <a:ea typeface="宋体" charset="-122"/>
              </a:rPr>
              <a:t>“图章设置”，</a:t>
            </a:r>
            <a:r>
              <a:rPr lang="zh-CN" altLang="zh-CN" sz="1100" dirty="0" smtClean="0">
                <a:solidFill>
                  <a:prstClr val="black"/>
                </a:solidFill>
                <a:latin typeface="宋体" charset="-122"/>
                <a:ea typeface="宋体" charset="-122"/>
              </a:rPr>
              <a:t>业务对象</a:t>
            </a:r>
            <a:r>
              <a:rPr lang="zh-CN" altLang="en-US" sz="1100" dirty="0" smtClean="0">
                <a:solidFill>
                  <a:prstClr val="black"/>
                </a:solidFill>
                <a:latin typeface="宋体" charset="-122"/>
                <a:ea typeface="宋体" charset="-122"/>
              </a:rPr>
              <a:t>；</a:t>
            </a:r>
            <a:endParaRPr lang="en-US" altLang="zh-CN" sz="1100" dirty="0" smtClean="0">
              <a:solidFill>
                <a:prstClr val="black"/>
              </a:solidFill>
              <a:latin typeface="宋体" charset="-122"/>
              <a:ea typeface="宋体" charset="-122"/>
            </a:endParaRPr>
          </a:p>
          <a:p>
            <a:pPr marL="171450" indent="-171450" defTabSz="2044700">
              <a:lnSpc>
                <a:spcPct val="90000"/>
              </a:lnSpc>
              <a:spcAft>
                <a:spcPct val="35000"/>
              </a:spcAft>
              <a:buFont typeface="Wingdings" pitchFamily="2" charset="2"/>
              <a:buChar char="Ø"/>
            </a:pPr>
            <a:r>
              <a:rPr lang="zh-CN" altLang="zh-CN" sz="1100" dirty="0" smtClean="0">
                <a:solidFill>
                  <a:prstClr val="black"/>
                </a:solidFill>
                <a:latin typeface="宋体" charset="-122"/>
                <a:ea typeface="宋体" charset="-122"/>
              </a:rPr>
              <a:t>修改</a:t>
            </a:r>
            <a:r>
              <a:rPr lang="zh-CN" altLang="en-US" sz="1100" dirty="0" smtClean="0">
                <a:solidFill>
                  <a:prstClr val="black"/>
                </a:solidFill>
                <a:latin typeface="宋体" charset="-122"/>
                <a:ea typeface="宋体" charset="-122"/>
              </a:rPr>
              <a:t>“</a:t>
            </a:r>
            <a:r>
              <a:rPr lang="zh-CN" altLang="zh-CN" sz="1100" dirty="0" smtClean="0">
                <a:solidFill>
                  <a:prstClr val="black"/>
                </a:solidFill>
                <a:latin typeface="宋体" charset="-122"/>
                <a:ea typeface="宋体" charset="-122"/>
              </a:rPr>
              <a:t>图片</a:t>
            </a:r>
            <a:r>
              <a:rPr lang="zh-CN" altLang="en-US" sz="1100" dirty="0" smtClean="0">
                <a:solidFill>
                  <a:prstClr val="black"/>
                </a:solidFill>
                <a:latin typeface="宋体" charset="-122"/>
                <a:ea typeface="宋体" charset="-122"/>
              </a:rPr>
              <a:t>”</a:t>
            </a:r>
            <a:r>
              <a:rPr lang="zh-CN" altLang="zh-CN" sz="1100" dirty="0" smtClean="0">
                <a:solidFill>
                  <a:prstClr val="black"/>
                </a:solidFill>
                <a:latin typeface="宋体" charset="-122"/>
                <a:ea typeface="宋体" charset="-122"/>
              </a:rPr>
              <a:t>字段</a:t>
            </a:r>
            <a:r>
              <a:rPr lang="zh-CN" altLang="zh-CN" sz="1100" dirty="0">
                <a:solidFill>
                  <a:prstClr val="black"/>
                </a:solidFill>
                <a:latin typeface="宋体" charset="-122"/>
                <a:ea typeface="宋体" charset="-122"/>
              </a:rPr>
              <a:t>绑定的枚举属性</a:t>
            </a:r>
            <a:r>
              <a:rPr lang="zh-CN" altLang="zh-CN" sz="1100" dirty="0" smtClean="0">
                <a:solidFill>
                  <a:prstClr val="black"/>
                </a:solidFill>
                <a:latin typeface="宋体" charset="-122"/>
                <a:ea typeface="宋体" charset="-122"/>
              </a:rPr>
              <a:t>业务对象</a:t>
            </a:r>
            <a:r>
              <a:rPr lang="zh-CN" altLang="en-US" sz="1100" dirty="0" smtClean="0">
                <a:solidFill>
                  <a:prstClr val="black"/>
                </a:solidFill>
                <a:latin typeface="宋体" charset="-122"/>
                <a:ea typeface="宋体" charset="-122"/>
              </a:rPr>
              <a:t>；</a:t>
            </a:r>
            <a:endParaRPr lang="en-US" altLang="zh-CN" sz="1100" dirty="0" smtClean="0">
              <a:solidFill>
                <a:prstClr val="black"/>
              </a:solidFill>
              <a:latin typeface="宋体" charset="-122"/>
              <a:ea typeface="宋体" charset="-122"/>
            </a:endParaRPr>
          </a:p>
          <a:p>
            <a:pPr marL="171450" indent="-171450">
              <a:buFont typeface="Wingdings" pitchFamily="2" charset="2"/>
              <a:buChar char="Ø"/>
            </a:pPr>
            <a:r>
              <a:rPr lang="zh-CN" altLang="zh-CN" sz="1100" dirty="0" smtClean="0">
                <a:solidFill>
                  <a:prstClr val="black"/>
                </a:solidFill>
                <a:latin typeface="宋体" charset="-122"/>
                <a:ea typeface="宋体" charset="-122"/>
              </a:rPr>
              <a:t>新增枚举</a:t>
            </a:r>
            <a:r>
              <a:rPr lang="zh-CN" altLang="zh-CN" sz="1100" dirty="0">
                <a:solidFill>
                  <a:prstClr val="black"/>
                </a:solidFill>
                <a:latin typeface="宋体" charset="-122"/>
                <a:ea typeface="宋体" charset="-122"/>
              </a:rPr>
              <a:t>项</a:t>
            </a:r>
            <a:r>
              <a:rPr lang="zh-CN" altLang="zh-CN" sz="1100" dirty="0" smtClean="0">
                <a:solidFill>
                  <a:prstClr val="black"/>
                </a:solidFill>
                <a:latin typeface="宋体" charset="-122"/>
                <a:ea typeface="宋体" charset="-122"/>
              </a:rPr>
              <a:t>，值是</a:t>
            </a:r>
            <a:r>
              <a:rPr lang="zh-CN" altLang="zh-CN" sz="1100" dirty="0">
                <a:solidFill>
                  <a:prstClr val="black"/>
                </a:solidFill>
                <a:latin typeface="宋体" charset="-122"/>
                <a:ea typeface="宋体" charset="-122"/>
              </a:rPr>
              <a:t>图片的</a:t>
            </a:r>
            <a:r>
              <a:rPr lang="zh-CN" altLang="zh-CN" sz="1100" dirty="0" smtClean="0">
                <a:solidFill>
                  <a:prstClr val="black"/>
                </a:solidFill>
                <a:latin typeface="宋体" charset="-122"/>
                <a:ea typeface="宋体" charset="-122"/>
              </a:rPr>
              <a:t>文件名</a:t>
            </a:r>
            <a:r>
              <a:rPr lang="zh-CN" altLang="en-US" sz="1100" dirty="0" smtClean="0">
                <a:solidFill>
                  <a:prstClr val="black"/>
                </a:solidFill>
                <a:latin typeface="宋体" charset="-122"/>
                <a:ea typeface="宋体" charset="-122"/>
              </a:rPr>
              <a:t>；</a:t>
            </a:r>
            <a:endParaRPr lang="en-US" altLang="zh-CN" sz="1100" dirty="0" smtClean="0">
              <a:solidFill>
                <a:prstClr val="black"/>
              </a:solidFill>
              <a:latin typeface="宋体" charset="-122"/>
              <a:ea typeface="宋体" charset="-122"/>
            </a:endParaRPr>
          </a:p>
          <a:p>
            <a:pPr marL="228600" indent="-228600">
              <a:buFont typeface="+mj-ea"/>
              <a:buAutoNum type="circleNumDbPlain"/>
            </a:pPr>
            <a:r>
              <a:rPr lang="zh-CN" altLang="zh-CN" sz="1100" dirty="0" smtClean="0">
                <a:solidFill>
                  <a:prstClr val="black"/>
                </a:solidFill>
                <a:latin typeface="宋体" charset="-122"/>
                <a:ea typeface="宋体" charset="-122"/>
              </a:rPr>
              <a:t>所</a:t>
            </a:r>
            <a:r>
              <a:rPr lang="zh-CN" altLang="zh-CN" sz="1100" dirty="0">
                <a:solidFill>
                  <a:prstClr val="black"/>
                </a:solidFill>
                <a:latin typeface="宋体" charset="-122"/>
                <a:ea typeface="宋体" charset="-122"/>
              </a:rPr>
              <a:t>使用的图片的文件名必须命名为如</a:t>
            </a:r>
            <a:r>
              <a:rPr lang="en-US" altLang="zh-CN" sz="1100" dirty="0">
                <a:solidFill>
                  <a:prstClr val="black"/>
                </a:solidFill>
                <a:latin typeface="宋体" charset="-122"/>
                <a:ea typeface="宋体" charset="-122"/>
              </a:rPr>
              <a:t> test_2052.png </a:t>
            </a:r>
            <a:r>
              <a:rPr lang="zh-CN" altLang="zh-CN" sz="1100" dirty="0">
                <a:solidFill>
                  <a:prstClr val="black"/>
                </a:solidFill>
                <a:latin typeface="宋体" charset="-122"/>
                <a:ea typeface="宋体" charset="-122"/>
              </a:rPr>
              <a:t>这样的</a:t>
            </a:r>
            <a:r>
              <a:rPr lang="zh-CN" altLang="zh-CN" sz="1100" dirty="0" smtClean="0">
                <a:solidFill>
                  <a:prstClr val="black"/>
                </a:solidFill>
                <a:latin typeface="宋体" charset="-122"/>
                <a:ea typeface="宋体" charset="-122"/>
              </a:rPr>
              <a:t>形式</a:t>
            </a:r>
            <a:r>
              <a:rPr lang="zh-CN" altLang="en-US" sz="1100" dirty="0" smtClean="0">
                <a:solidFill>
                  <a:prstClr val="black"/>
                </a:solidFill>
                <a:latin typeface="宋体" charset="-122"/>
                <a:ea typeface="宋体" charset="-122"/>
              </a:rPr>
              <a:t>；</a:t>
            </a:r>
            <a:endParaRPr lang="en-US" altLang="zh-CN" sz="1100" dirty="0" smtClean="0">
              <a:solidFill>
                <a:prstClr val="black"/>
              </a:solidFill>
              <a:latin typeface="宋体" charset="-122"/>
              <a:ea typeface="宋体" charset="-122"/>
            </a:endParaRPr>
          </a:p>
          <a:p>
            <a:pPr marL="228600" indent="-228600">
              <a:buFont typeface="+mj-ea"/>
              <a:buAutoNum type="circleNumDbPlain"/>
            </a:pPr>
            <a:r>
              <a:rPr lang="zh-CN" altLang="en-US" sz="1100" dirty="0" smtClean="0">
                <a:solidFill>
                  <a:prstClr val="black"/>
                </a:solidFill>
                <a:latin typeface="宋体" charset="-122"/>
                <a:ea typeface="宋体" charset="-122"/>
              </a:rPr>
              <a:t>图片必须</a:t>
            </a:r>
            <a:r>
              <a:rPr lang="zh-CN" altLang="zh-CN" sz="1100" dirty="0" smtClean="0">
                <a:solidFill>
                  <a:prstClr val="black"/>
                </a:solidFill>
                <a:latin typeface="宋体" charset="-122"/>
                <a:ea typeface="宋体" charset="-122"/>
              </a:rPr>
              <a:t>存储</a:t>
            </a:r>
            <a:r>
              <a:rPr lang="zh-CN" altLang="zh-CN" sz="1100" dirty="0">
                <a:solidFill>
                  <a:prstClr val="black"/>
                </a:solidFill>
                <a:latin typeface="宋体" charset="-122"/>
                <a:ea typeface="宋体" charset="-122"/>
              </a:rPr>
              <a:t>在服务器</a:t>
            </a:r>
            <a:r>
              <a:rPr lang="zh-CN" altLang="zh-CN" sz="1100" dirty="0" smtClean="0">
                <a:solidFill>
                  <a:prstClr val="black"/>
                </a:solidFill>
                <a:latin typeface="宋体" charset="-122"/>
                <a:ea typeface="宋体" charset="-122"/>
              </a:rPr>
              <a:t>的</a:t>
            </a:r>
            <a:r>
              <a:rPr lang="en-US" altLang="zh-CN" sz="1100" dirty="0" smtClean="0">
                <a:solidFill>
                  <a:prstClr val="black"/>
                </a:solidFill>
                <a:latin typeface="宋体" charset="-122"/>
                <a:ea typeface="宋体" charset="-122"/>
              </a:rPr>
              <a:t>K3Cloud\</a:t>
            </a:r>
            <a:r>
              <a:rPr lang="en-US" altLang="zh-CN" sz="1100" dirty="0" err="1" smtClean="0">
                <a:solidFill>
                  <a:prstClr val="black"/>
                </a:solidFill>
                <a:latin typeface="宋体" charset="-122"/>
                <a:ea typeface="宋体" charset="-122"/>
              </a:rPr>
              <a:t>WebSite</a:t>
            </a:r>
            <a:r>
              <a:rPr lang="en-US" altLang="zh-CN" sz="1100" dirty="0" smtClean="0">
                <a:solidFill>
                  <a:prstClr val="black"/>
                </a:solidFill>
                <a:latin typeface="宋体" charset="-122"/>
                <a:ea typeface="宋体" charset="-122"/>
              </a:rPr>
              <a:t>\images\biz\default\Common\</a:t>
            </a:r>
            <a:r>
              <a:rPr lang="en-US" altLang="zh-CN" sz="1100" dirty="0" err="1" smtClean="0">
                <a:solidFill>
                  <a:prstClr val="black"/>
                </a:solidFill>
                <a:latin typeface="宋体" charset="-122"/>
                <a:ea typeface="宋体" charset="-122"/>
              </a:rPr>
              <a:t>WaterMarks</a:t>
            </a:r>
            <a:r>
              <a:rPr lang="zh-CN" altLang="zh-CN" sz="1100" dirty="0" smtClean="0">
                <a:solidFill>
                  <a:prstClr val="black"/>
                </a:solidFill>
                <a:latin typeface="宋体" charset="-122"/>
                <a:ea typeface="宋体" charset="-122"/>
              </a:rPr>
              <a:t>目录下面</a:t>
            </a:r>
            <a:r>
              <a:rPr lang="zh-CN" altLang="en-US" sz="1100" dirty="0" smtClean="0">
                <a:solidFill>
                  <a:prstClr val="black"/>
                </a:solidFill>
                <a:latin typeface="宋体" charset="-122"/>
                <a:ea typeface="宋体" charset="-122"/>
              </a:rPr>
              <a:t>；</a:t>
            </a:r>
            <a:endParaRPr lang="en-US" altLang="zh-CN" sz="1100" dirty="0" smtClean="0">
              <a:solidFill>
                <a:prstClr val="black"/>
              </a:solidFill>
              <a:latin typeface="宋体" charset="-122"/>
              <a:ea typeface="宋体" charset="-122"/>
            </a:endParaRPr>
          </a:p>
          <a:p>
            <a:pPr marL="171450" indent="-171450">
              <a:buFont typeface="Wingdings" pitchFamily="2" charset="2"/>
              <a:buChar char="Ø"/>
            </a:pPr>
            <a:r>
              <a:rPr lang="zh-CN" altLang="en-US" sz="1100" dirty="0" smtClean="0">
                <a:solidFill>
                  <a:prstClr val="black"/>
                </a:solidFill>
                <a:latin typeface="宋体" charset="-122"/>
                <a:ea typeface="宋体" charset="-122"/>
              </a:rPr>
              <a:t>扩展采购订单，修改</a:t>
            </a:r>
            <a:r>
              <a:rPr lang="zh-CN" altLang="zh-CN" sz="1100" dirty="0" smtClean="0">
                <a:solidFill>
                  <a:prstClr val="black"/>
                </a:solidFill>
                <a:latin typeface="宋体" charset="-122"/>
                <a:ea typeface="宋体" charset="-122"/>
              </a:rPr>
              <a:t>印章</a:t>
            </a:r>
            <a:r>
              <a:rPr lang="zh-CN" altLang="zh-CN" sz="1100" dirty="0">
                <a:solidFill>
                  <a:prstClr val="black"/>
                </a:solidFill>
                <a:latin typeface="宋体" charset="-122"/>
                <a:ea typeface="宋体" charset="-122"/>
              </a:rPr>
              <a:t>控件</a:t>
            </a:r>
            <a:r>
              <a:rPr lang="zh-CN" altLang="zh-CN" sz="1100" dirty="0" smtClean="0">
                <a:solidFill>
                  <a:prstClr val="black"/>
                </a:solidFill>
                <a:latin typeface="宋体" charset="-122"/>
                <a:ea typeface="宋体" charset="-122"/>
              </a:rPr>
              <a:t>，进行</a:t>
            </a:r>
            <a:r>
              <a:rPr lang="zh-CN" altLang="zh-CN" sz="1100" dirty="0">
                <a:solidFill>
                  <a:prstClr val="black"/>
                </a:solidFill>
                <a:latin typeface="宋体" charset="-122"/>
                <a:ea typeface="宋体" charset="-122"/>
              </a:rPr>
              <a:t>图案</a:t>
            </a:r>
            <a:r>
              <a:rPr lang="zh-CN" altLang="zh-CN" sz="1100" dirty="0" smtClean="0">
                <a:solidFill>
                  <a:prstClr val="black"/>
                </a:solidFill>
                <a:latin typeface="宋体" charset="-122"/>
                <a:ea typeface="宋体" charset="-122"/>
              </a:rPr>
              <a:t>设置</a:t>
            </a:r>
            <a:endParaRPr lang="en-US" altLang="zh-CN" sz="1100" dirty="0" smtClean="0">
              <a:solidFill>
                <a:prstClr val="black"/>
              </a:solidFill>
              <a:latin typeface="宋体" charset="-122"/>
              <a:ea typeface="宋体" charset="-122"/>
            </a:endParaRPr>
          </a:p>
          <a:p>
            <a:pPr marL="171450" indent="-171450">
              <a:buFont typeface="Wingdings" pitchFamily="2" charset="2"/>
              <a:buChar char="Ø"/>
            </a:pPr>
            <a:r>
              <a:rPr lang="zh-CN" altLang="en-US" sz="1100" dirty="0">
                <a:solidFill>
                  <a:prstClr val="black"/>
                </a:solidFill>
                <a:latin typeface="宋体" charset="-122"/>
                <a:ea typeface="宋体" charset="-122"/>
              </a:rPr>
              <a:t>运行</a:t>
            </a:r>
            <a:r>
              <a:rPr lang="zh-CN" altLang="en-US" sz="1100" dirty="0" smtClean="0">
                <a:solidFill>
                  <a:prstClr val="black"/>
                </a:solidFill>
                <a:latin typeface="宋体" charset="-122"/>
                <a:ea typeface="宋体" charset="-122"/>
              </a:rPr>
              <a:t>效果</a:t>
            </a:r>
            <a:endParaRPr lang="en-US" altLang="zh-CN" sz="1100" dirty="0" smtClean="0">
              <a:solidFill>
                <a:prstClr val="black"/>
              </a:solidFill>
              <a:latin typeface="宋体" charset="-122"/>
              <a:ea typeface="宋体" charset="-122"/>
            </a:endParaRPr>
          </a:p>
          <a:p>
            <a:pPr marL="171450" indent="-171450" defTabSz="2044700">
              <a:lnSpc>
                <a:spcPct val="90000"/>
              </a:lnSpc>
              <a:spcAft>
                <a:spcPct val="35000"/>
              </a:spcAft>
              <a:buFont typeface="Arial" pitchFamily="34" charset="0"/>
              <a:buChar char="•"/>
            </a:pP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pic>
        <p:nvPicPr>
          <p:cNvPr id="24578"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699791" y="606673"/>
            <a:ext cx="6264697" cy="412531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4579" name="Picture 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699791" y="606673"/>
            <a:ext cx="2088233" cy="412531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4580" name="Picture 4"/>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4802857" y="606673"/>
            <a:ext cx="2073399" cy="41615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4582" name="Picture 6"/>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6732240" y="622742"/>
            <a:ext cx="2304256" cy="41455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4583" name="Picture 7"/>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2699790" y="570930"/>
            <a:ext cx="6336705" cy="4197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4584" name="Picture 8"/>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2703265" y="606674"/>
            <a:ext cx="6336704" cy="412531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62959959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7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5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58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58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animEffect transition="in" filter="fade">
                                      <p:cBhvr>
                                        <p:cTn id="35" dur="1000"/>
                                        <p:tgtEl>
                                          <p:spTgt spid="9">
                                            <p:txEl>
                                              <p:pRg st="6" end="6"/>
                                            </p:txEl>
                                          </p:spTgt>
                                        </p:tgtEl>
                                      </p:cBhvr>
                                    </p:animEffect>
                                    <p:anim calcmode="lin" valueType="num">
                                      <p:cBhvr>
                                        <p:cTn id="36" dur="1000" fill="hold"/>
                                        <p:tgtEl>
                                          <p:spTgt spid="9">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9">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9">
                                            <p:txEl>
                                              <p:pRg st="7" end="7"/>
                                            </p:txEl>
                                          </p:spTgt>
                                        </p:tgtEl>
                                        <p:attrNameLst>
                                          <p:attrName>style.visibility</p:attrName>
                                        </p:attrNameLst>
                                      </p:cBhvr>
                                      <p:to>
                                        <p:strVal val="visible"/>
                                      </p:to>
                                    </p:set>
                                    <p:animEffect transition="in" filter="fade">
                                      <p:cBhvr>
                                        <p:cTn id="42" dur="1000"/>
                                        <p:tgtEl>
                                          <p:spTgt spid="9">
                                            <p:txEl>
                                              <p:pRg st="7" end="7"/>
                                            </p:txEl>
                                          </p:spTgt>
                                        </p:tgtEl>
                                      </p:cBhvr>
                                    </p:animEffect>
                                    <p:anim calcmode="lin" valueType="num">
                                      <p:cBhvr>
                                        <p:cTn id="43" dur="1000" fill="hold"/>
                                        <p:tgtEl>
                                          <p:spTgt spid="9">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9">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xEl>
                                              <p:pRg st="8" end="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458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9" end="9"/>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45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19" name="矩形 18"/>
          <p:cNvSpPr/>
          <p:nvPr/>
        </p:nvSpPr>
        <p:spPr>
          <a:xfrm>
            <a:off x="179512" y="1275606"/>
            <a:ext cx="2304256" cy="3397853"/>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smtClean="0">
                <a:solidFill>
                  <a:prstClr val="black"/>
                </a:solidFill>
                <a:latin typeface="微软雅黑" pitchFamily="34" charset="-122"/>
                <a:ea typeface="微软雅黑" pitchFamily="34" charset="-122"/>
              </a:rPr>
              <a:t>支持追加引入；</a:t>
            </a:r>
            <a:endParaRPr lang="zh-CN" altLang="en-US" sz="1200" dirty="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smtClean="0">
                <a:solidFill>
                  <a:prstClr val="black"/>
                </a:solidFill>
                <a:latin typeface="微软雅黑" pitchFamily="34" charset="-122"/>
                <a:ea typeface="微软雅黑" pitchFamily="34" charset="-122"/>
              </a:rPr>
              <a:t>支持覆盖引入；</a:t>
            </a:r>
            <a:endParaRPr lang="en-US" altLang="zh-CN" sz="1200" dirty="0" smtClean="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smtClean="0">
                <a:solidFill>
                  <a:prstClr val="black"/>
                </a:solidFill>
                <a:latin typeface="微软雅黑" pitchFamily="34" charset="-122"/>
                <a:ea typeface="微软雅黑" pitchFamily="34" charset="-122"/>
              </a:rPr>
              <a:t>支持设置引入模板设置；</a:t>
            </a:r>
            <a:endParaRPr lang="zh-CN" altLang="en-US" sz="1200" dirty="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endParaRPr kumimoji="1" lang="zh-CN" altLang="en-US" sz="1200" dirty="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3" indent="-285750" defTabSz="2044700">
              <a:lnSpc>
                <a:spcPct val="90000"/>
              </a:lnSpc>
              <a:spcAft>
                <a:spcPct val="35000"/>
              </a:spcAft>
              <a:buFont typeface="Wingdings" panose="05000000000000000000" pitchFamily="2" charset="2"/>
              <a:buChar char="ü"/>
            </a:pPr>
            <a:r>
              <a:rPr lang="zh-CN" altLang="en-US" sz="1200" dirty="0" smtClean="0">
                <a:solidFill>
                  <a:prstClr val="black"/>
                </a:solidFill>
                <a:latin typeface="宋体" charset="-122"/>
                <a:ea typeface="宋体" charset="-122"/>
              </a:rPr>
              <a:t>应用于系统初始化；</a:t>
            </a:r>
            <a:endParaRPr lang="en-US" altLang="zh-CN" sz="1200" dirty="0">
              <a:solidFill>
                <a:prstClr val="black"/>
              </a:solidFill>
              <a:latin typeface="宋体" charset="-122"/>
              <a:ea typeface="宋体" charset="-122"/>
            </a:endParaRPr>
          </a:p>
          <a:p>
            <a:pPr marL="285750" lvl="3" indent="-285750" defTabSz="2044700">
              <a:lnSpc>
                <a:spcPct val="90000"/>
              </a:lnSpc>
              <a:spcAft>
                <a:spcPct val="35000"/>
              </a:spcAft>
              <a:buFont typeface="Wingdings" panose="05000000000000000000" pitchFamily="2" charset="2"/>
              <a:buChar char="ü"/>
            </a:pPr>
            <a:r>
              <a:rPr lang="zh-CN" altLang="en-US" sz="1200" dirty="0" smtClean="0">
                <a:solidFill>
                  <a:prstClr val="black"/>
                </a:solidFill>
                <a:latin typeface="宋体" charset="-122"/>
                <a:ea typeface="宋体" charset="-122"/>
              </a:rPr>
              <a:t>方便用户</a:t>
            </a:r>
            <a:r>
              <a:rPr lang="zh-CN" altLang="en-US" sz="1200" dirty="0">
                <a:solidFill>
                  <a:prstClr val="black"/>
                </a:solidFill>
                <a:latin typeface="宋体" charset="-122"/>
                <a:ea typeface="宋体" charset="-122"/>
              </a:rPr>
              <a:t>快速实施、快速</a:t>
            </a:r>
            <a:r>
              <a:rPr lang="zh-CN" altLang="en-US" sz="1200" dirty="0" smtClean="0">
                <a:solidFill>
                  <a:prstClr val="black"/>
                </a:solidFill>
                <a:latin typeface="宋体" charset="-122"/>
                <a:ea typeface="宋体" charset="-122"/>
              </a:rPr>
              <a:t>上线</a:t>
            </a:r>
            <a:r>
              <a:rPr lang="zh-CN" altLang="en-US" sz="1200" dirty="0">
                <a:solidFill>
                  <a:prstClr val="black"/>
                </a:solidFill>
                <a:latin typeface="微软雅黑" pitchFamily="34" charset="-122"/>
                <a:ea typeface="微软雅黑" pitchFamily="34" charset="-122"/>
              </a:rPr>
              <a:t>；</a:t>
            </a:r>
            <a:endParaRPr lang="en-US" altLang="zh-CN" sz="1200" dirty="0" smtClean="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en-US" altLang="zh-CN" sz="1200" dirty="0" smtClean="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smtClean="0">
              <a:solidFill>
                <a:prstClr val="black"/>
              </a:solidFill>
              <a:latin typeface="微软雅黑" pitchFamily="34" charset="-122"/>
              <a:ea typeface="微软雅黑" pitchFamily="34" charset="-122"/>
            </a:endParaRPr>
          </a:p>
          <a:p>
            <a:pPr marL="0" lvl="3" defTabSz="2044700">
              <a:lnSpc>
                <a:spcPct val="90000"/>
              </a:lnSpc>
              <a:spcAft>
                <a:spcPct val="35000"/>
              </a:spcAft>
            </a:pPr>
            <a:endParaRPr lang="zh-CN" altLang="en-US" sz="1200" dirty="0">
              <a:solidFill>
                <a:prstClr val="black"/>
              </a:solidFill>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19458"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987824" y="713351"/>
            <a:ext cx="4775076" cy="391847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标题 2"/>
          <p:cNvSpPr txBox="1">
            <a:spLocks/>
          </p:cNvSpPr>
          <p:nvPr/>
        </p:nvSpPr>
        <p:spPr>
          <a:xfrm>
            <a:off x="0" y="0"/>
            <a:ext cx="6697662" cy="564357"/>
          </a:xfrm>
          <a:prstGeom prst="rect">
            <a:avLst/>
          </a:prstGeom>
        </p:spPr>
        <p:txBody>
          <a:bodyPr>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smtClean="0">
                <a:solidFill>
                  <a:prstClr val="black"/>
                </a:solidFill>
                <a:latin typeface="微软雅黑" pitchFamily="34" charset="-122"/>
                <a:ea typeface="微软雅黑" pitchFamily="34" charset="-122"/>
              </a:rPr>
              <a:t>常用功能 </a:t>
            </a:r>
            <a:r>
              <a:rPr lang="en-US" altLang="zh-CN" smtClean="0">
                <a:solidFill>
                  <a:prstClr val="black"/>
                </a:solidFill>
                <a:latin typeface="微软雅黑" pitchFamily="34" charset="-122"/>
                <a:ea typeface="微软雅黑" pitchFamily="34" charset="-122"/>
              </a:rPr>
              <a:t>– </a:t>
            </a:r>
            <a:r>
              <a:rPr smtClean="0">
                <a:solidFill>
                  <a:prstClr val="black"/>
                </a:solidFill>
                <a:latin typeface="微软雅黑" pitchFamily="34" charset="-122"/>
                <a:ea typeface="微软雅黑" pitchFamily="34" charset="-122"/>
              </a:rPr>
              <a:t>引入引出</a:t>
            </a:r>
            <a:endParaRPr>
              <a:solidFill>
                <a:prstClr val="black"/>
              </a:solidFill>
              <a:latin typeface="微软雅黑" pitchFamily="34" charset="-122"/>
              <a:ea typeface="微软雅黑" pitchFamily="34" charset="-122"/>
            </a:endParaRPr>
          </a:p>
        </p:txBody>
      </p:sp>
      <p:pic>
        <p:nvPicPr>
          <p:cNvPr id="2"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627784" y="713351"/>
            <a:ext cx="6322466" cy="379515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33447741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5931951" y="4634728"/>
            <a:ext cx="2284015" cy="338554"/>
          </a:xfrm>
          <a:prstGeom prst="rect">
            <a:avLst/>
          </a:prstGeom>
        </p:spPr>
        <p:txBody>
          <a:bodyPr wrap="square">
            <a:spAutoFit/>
          </a:bodyPr>
          <a:lstStyle/>
          <a:p>
            <a:pPr algn="ctr"/>
            <a:r>
              <a:rPr lang="zh-CN" altLang="en-US" sz="1600" b="1" smtClean="0">
                <a:solidFill>
                  <a:srgbClr val="FFFFFF"/>
                </a:solidFill>
                <a:latin typeface="微软雅黑" pitchFamily="34" charset="-122"/>
                <a:ea typeface="微软雅黑" pitchFamily="34" charset="-122"/>
              </a:rPr>
              <a:t>流程瓶颈分析</a:t>
            </a:r>
            <a:endParaRPr lang="zh-CN" altLang="en-US" sz="1600" b="1" dirty="0">
              <a:solidFill>
                <a:srgbClr val="FFFFFF"/>
              </a:solidFill>
              <a:latin typeface="微软雅黑" pitchFamily="34" charset="-122"/>
              <a:ea typeface="微软雅黑" pitchFamily="34" charset="-122"/>
            </a:endParaRPr>
          </a:p>
        </p:txBody>
      </p:sp>
      <p:sp>
        <p:nvSpPr>
          <p:cNvPr id="18" name="矩形 17"/>
          <p:cNvSpPr/>
          <p:nvPr/>
        </p:nvSpPr>
        <p:spPr>
          <a:xfrm>
            <a:off x="3336390" y="4616549"/>
            <a:ext cx="2471217" cy="338554"/>
          </a:xfrm>
          <a:prstGeom prst="rect">
            <a:avLst/>
          </a:prstGeom>
        </p:spPr>
        <p:txBody>
          <a:bodyPr wrap="square">
            <a:spAutoFit/>
          </a:bodyPr>
          <a:lstStyle/>
          <a:p>
            <a:pPr algn="ctr"/>
            <a:r>
              <a:rPr lang="zh-CN" altLang="en-US" sz="1600" b="1" smtClean="0">
                <a:solidFill>
                  <a:srgbClr val="FFFFFF"/>
                </a:solidFill>
                <a:latin typeface="微软雅黑" pitchFamily="34" charset="-122"/>
                <a:ea typeface="微软雅黑" pitchFamily="34" charset="-122"/>
              </a:rPr>
              <a:t>流程运营分析</a:t>
            </a:r>
            <a:endParaRPr lang="zh-CN" altLang="en-US" sz="1600" b="1" dirty="0">
              <a:solidFill>
                <a:srgbClr val="FFFFFF"/>
              </a:solidFill>
              <a:latin typeface="微软雅黑" pitchFamily="34" charset="-122"/>
              <a:ea typeface="微软雅黑" pitchFamily="34" charset="-122"/>
            </a:endParaRPr>
          </a:p>
        </p:txBody>
      </p:sp>
      <p:pic>
        <p:nvPicPr>
          <p:cNvPr id="3074"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627784" y="1203598"/>
            <a:ext cx="6061539" cy="288644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627783" y="886907"/>
            <a:ext cx="6061539" cy="37010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 name="矩形 8"/>
          <p:cNvSpPr/>
          <p:nvPr/>
        </p:nvSpPr>
        <p:spPr>
          <a:xfrm>
            <a:off x="251520" y="876296"/>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10" name="矩形 9"/>
          <p:cNvSpPr/>
          <p:nvPr/>
        </p:nvSpPr>
        <p:spPr>
          <a:xfrm>
            <a:off x="179512" y="1422884"/>
            <a:ext cx="2304256" cy="2871555"/>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r>
              <a:rPr lang="zh-CN" altLang="en-US" sz="1200" b="1" dirty="0" smtClean="0">
                <a:solidFill>
                  <a:srgbClr val="FFFFFF"/>
                </a:solidFill>
                <a:latin typeface="微软雅黑" pitchFamily="34" charset="-122"/>
                <a:ea typeface="微软雅黑" pitchFamily="34" charset="-122"/>
                <a:cs typeface="Arial" panose="020B0604020202020204" pitchFamily="34" charset="0"/>
              </a:rPr>
              <a:t>件</a:t>
            </a:r>
            <a:r>
              <a:rPr lang="zh-CN" altLang="en-US" sz="1200" b="1" dirty="0">
                <a:solidFill>
                  <a:srgbClr val="FFFFFF"/>
                </a:solidFill>
                <a:latin typeface="微软雅黑" pitchFamily="34" charset="-122"/>
                <a:ea typeface="微软雅黑" pitchFamily="34" charset="-122"/>
                <a:cs typeface="Arial" panose="020B0604020202020204" pitchFamily="34" charset="0"/>
              </a:rPr>
              <a:t>之后关闭下载</a:t>
            </a:r>
            <a:r>
              <a:rPr lang="zh-CN" altLang="en-US" sz="1200" b="1" dirty="0" smtClean="0">
                <a:solidFill>
                  <a:srgbClr val="FFFFFF"/>
                </a:solidFill>
                <a:latin typeface="微软雅黑" pitchFamily="34" charset="-122"/>
                <a:ea typeface="微软雅黑" pitchFamily="34" charset="-122"/>
                <a:cs typeface="Arial" panose="020B0604020202020204" pitchFamily="34" charset="0"/>
              </a:rPr>
              <a:t>界件</a:t>
            </a:r>
            <a:endParaRPr lang="en-US" altLang="zh-CN" sz="1200" b="1" dirty="0">
              <a:solidFill>
                <a:srgbClr val="FFFFFF"/>
              </a:solidFill>
              <a:latin typeface="微软雅黑" pitchFamily="34" charset="-122"/>
              <a:ea typeface="微软雅黑" pitchFamily="34" charset="-122"/>
              <a:cs typeface="Arial" panose="020B0604020202020204" pitchFamily="34" charset="0"/>
            </a:endParaRPr>
          </a:p>
          <a:p>
            <a:pPr marL="285750" lvl="2" indent="-285750" defTabSz="2044700">
              <a:lnSpc>
                <a:spcPct val="90000"/>
              </a:lnSpc>
              <a:spcAft>
                <a:spcPct val="35000"/>
              </a:spcAft>
              <a:buFont typeface="Wingdings" panose="05000000000000000000" pitchFamily="2" charset="2"/>
              <a:buChar char="ü"/>
            </a:pPr>
            <a:r>
              <a:rPr lang="zh-CN" altLang="en-US" sz="1200" dirty="0" smtClean="0">
                <a:solidFill>
                  <a:prstClr val="black"/>
                </a:solidFill>
                <a:latin typeface="微软雅黑" pitchFamily="34" charset="-122"/>
                <a:ea typeface="微软雅黑" pitchFamily="34" charset="-122"/>
              </a:rPr>
              <a:t>引出文件关闭下载界面后，即时删除临时目录中文件；</a:t>
            </a:r>
            <a:endParaRPr lang="en-US" altLang="zh-CN" sz="1200" dirty="0" smtClean="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a:solidFill>
                  <a:prstClr val="black"/>
                </a:solidFill>
                <a:latin typeface="微软雅黑" pitchFamily="34" charset="-122"/>
                <a:ea typeface="微软雅黑" pitchFamily="34" charset="-122"/>
              </a:rPr>
              <a:t>大文本支持</a:t>
            </a:r>
            <a:r>
              <a:rPr lang="zh-CN" altLang="en-US" sz="1200" dirty="0" smtClean="0">
                <a:solidFill>
                  <a:prstClr val="black"/>
                </a:solidFill>
                <a:latin typeface="微软雅黑" pitchFamily="34" charset="-122"/>
                <a:ea typeface="微软雅黑" pitchFamily="34" charset="-122"/>
              </a:rPr>
              <a:t>引入、引出正文；</a:t>
            </a:r>
            <a:endParaRPr lang="en-US" altLang="zh-CN" sz="1200" dirty="0" smtClean="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smtClean="0">
                <a:solidFill>
                  <a:prstClr val="black"/>
                </a:solidFill>
                <a:latin typeface="微软雅黑" pitchFamily="34" charset="-122"/>
                <a:ea typeface="微软雅黑" pitchFamily="34" charset="-122"/>
              </a:rPr>
              <a:t>覆盖引入匹配字段支持多语言字段</a:t>
            </a:r>
            <a:endParaRPr lang="zh-CN" altLang="en-US" sz="1200" dirty="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endParaRPr kumimoji="1" lang="zh-CN" altLang="en-US" sz="1200" dirty="0">
              <a:solidFill>
                <a:srgbClr val="000000"/>
              </a:solidFill>
              <a:latin typeface="微软雅黑" panose="020B0503020204020204" pitchFamily="34" charset="-122"/>
              <a:ea typeface="微软雅黑" panose="020B0503020204020204" pitchFamily="34" charset="-122"/>
            </a:endParaRPr>
          </a:p>
          <a:p>
            <a:pPr marL="285750" lvl="3" indent="-285750" defTabSz="2044700">
              <a:lnSpc>
                <a:spcPct val="90000"/>
              </a:lnSpc>
              <a:spcAft>
                <a:spcPct val="35000"/>
              </a:spcAft>
              <a:buFont typeface="Wingdings" panose="05000000000000000000" pitchFamily="2" charset="2"/>
              <a:buChar char="ü"/>
            </a:pPr>
            <a:endParaRPr lang="en-US" altLang="zh-CN" sz="1200" dirty="0" smtClean="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smtClean="0">
              <a:solidFill>
                <a:prstClr val="black"/>
              </a:solidFill>
              <a:latin typeface="微软雅黑" pitchFamily="34" charset="-122"/>
              <a:ea typeface="微软雅黑" pitchFamily="34" charset="-122"/>
            </a:endParaRPr>
          </a:p>
          <a:p>
            <a:pPr marL="0" lvl="3" defTabSz="2044700">
              <a:lnSpc>
                <a:spcPct val="90000"/>
              </a:lnSpc>
              <a:spcAft>
                <a:spcPct val="35000"/>
              </a:spcAft>
            </a:pPr>
            <a:endParaRPr lang="zh-CN" altLang="en-US" sz="1200" dirty="0">
              <a:solidFill>
                <a:prstClr val="black"/>
              </a:solidFill>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sp>
        <p:nvSpPr>
          <p:cNvPr id="11" name="标题 2"/>
          <p:cNvSpPr txBox="1">
            <a:spLocks/>
          </p:cNvSpPr>
          <p:nvPr/>
        </p:nvSpPr>
        <p:spPr>
          <a:xfrm>
            <a:off x="0" y="0"/>
            <a:ext cx="6697662" cy="564357"/>
          </a:xfrm>
          <a:prstGeom prst="rect">
            <a:avLst/>
          </a:prstGeom>
        </p:spPr>
        <p:txBody>
          <a:bodyPr>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smtClean="0">
                <a:solidFill>
                  <a:prstClr val="black"/>
                </a:solidFill>
                <a:latin typeface="微软雅黑" pitchFamily="34" charset="-122"/>
                <a:ea typeface="微软雅黑" pitchFamily="34" charset="-122"/>
              </a:rPr>
              <a:t>常用功能 </a:t>
            </a:r>
            <a:r>
              <a:rPr lang="en-US" altLang="zh-CN" smtClean="0">
                <a:solidFill>
                  <a:prstClr val="black"/>
                </a:solidFill>
                <a:latin typeface="微软雅黑" pitchFamily="34" charset="-122"/>
                <a:ea typeface="微软雅黑" pitchFamily="34" charset="-122"/>
              </a:rPr>
              <a:t>– </a:t>
            </a:r>
            <a:r>
              <a:rPr smtClean="0">
                <a:solidFill>
                  <a:prstClr val="black"/>
                </a:solidFill>
                <a:latin typeface="微软雅黑" pitchFamily="34" charset="-122"/>
                <a:ea typeface="微软雅黑" pitchFamily="34" charset="-122"/>
              </a:rPr>
              <a:t>引入引出</a:t>
            </a:r>
            <a:endParaRPr>
              <a:solidFill>
                <a:prstClr val="black"/>
              </a:solidFill>
              <a:latin typeface="微软雅黑" pitchFamily="34" charset="-122"/>
              <a:ea typeface="微软雅黑" pitchFamily="34" charset="-122"/>
            </a:endParaRPr>
          </a:p>
        </p:txBody>
      </p:sp>
    </p:spTree>
    <p:extLst>
      <p:ext uri="{BB962C8B-B14F-4D97-AF65-F5344CB8AC3E}">
        <p14:creationId xmlns="" xmlns:p14="http://schemas.microsoft.com/office/powerpoint/2010/main" val="364541465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 calcmode="lin" valueType="num">
                                      <p:cBhvr additive="base">
                                        <p:cTn id="7" dur="500" fill="hold"/>
                                        <p:tgtEl>
                                          <p:spTgt spid="3075"/>
                                        </p:tgtEl>
                                        <p:attrNameLst>
                                          <p:attrName>ppt_x</p:attrName>
                                        </p:attrNameLst>
                                      </p:cBhvr>
                                      <p:tavLst>
                                        <p:tav tm="0">
                                          <p:val>
                                            <p:strVal val="#ppt_x"/>
                                          </p:val>
                                        </p:tav>
                                        <p:tav tm="100000">
                                          <p:val>
                                            <p:strVal val="#ppt_x"/>
                                          </p:val>
                                        </p:tav>
                                      </p:tavLst>
                                    </p:anim>
                                    <p:anim calcmode="lin" valueType="num">
                                      <p:cBhvr additive="base">
                                        <p:cTn id="8"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627784" y="1003683"/>
            <a:ext cx="6294712" cy="35190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矩形 5"/>
          <p:cNvSpPr/>
          <p:nvPr/>
        </p:nvSpPr>
        <p:spPr>
          <a:xfrm>
            <a:off x="251520" y="958404"/>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7" name="矩形 6"/>
          <p:cNvSpPr/>
          <p:nvPr/>
        </p:nvSpPr>
        <p:spPr>
          <a:xfrm>
            <a:off x="179512" y="1504992"/>
            <a:ext cx="2304256" cy="3102388"/>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smtClean="0">
                <a:solidFill>
                  <a:prstClr val="black"/>
                </a:solidFill>
                <a:latin typeface="微软雅黑" pitchFamily="34" charset="-122"/>
                <a:ea typeface="微软雅黑" pitchFamily="34" charset="-122"/>
              </a:rPr>
              <a:t>支持多类别基础资料模糊查询；</a:t>
            </a:r>
          </a:p>
          <a:p>
            <a:pPr marL="285750" lvl="2" indent="-285750" defTabSz="2044700">
              <a:lnSpc>
                <a:spcPct val="90000"/>
              </a:lnSpc>
              <a:spcAft>
                <a:spcPct val="35000"/>
              </a:spcAft>
              <a:buFont typeface="Wingdings" panose="05000000000000000000" pitchFamily="2" charset="2"/>
              <a:buChar char="ü"/>
            </a:pPr>
            <a:r>
              <a:rPr lang="zh-CN" altLang="en-US" sz="1200" dirty="0">
                <a:solidFill>
                  <a:prstClr val="black"/>
                </a:solidFill>
                <a:latin typeface="微软雅黑" pitchFamily="34" charset="-122"/>
                <a:ea typeface="微软雅黑" pitchFamily="34" charset="-122"/>
              </a:rPr>
              <a:t>基础</a:t>
            </a:r>
            <a:r>
              <a:rPr lang="zh-CN" altLang="en-US" sz="1200" dirty="0" smtClean="0">
                <a:solidFill>
                  <a:prstClr val="black"/>
                </a:solidFill>
                <a:latin typeface="微软雅黑" pitchFamily="34" charset="-122"/>
                <a:ea typeface="微软雅黑" pitchFamily="34" charset="-122"/>
              </a:rPr>
              <a:t>资料下拉模糊</a:t>
            </a:r>
            <a:r>
              <a:rPr lang="zh-CN" altLang="en-US" sz="1200" dirty="0">
                <a:solidFill>
                  <a:prstClr val="black"/>
                </a:solidFill>
                <a:latin typeface="微软雅黑" pitchFamily="34" charset="-122"/>
                <a:ea typeface="微软雅黑" pitchFamily="34" charset="-122"/>
              </a:rPr>
              <a:t>查询</a:t>
            </a:r>
            <a:r>
              <a:rPr lang="zh-CN" altLang="en-US" sz="1200" dirty="0" smtClean="0">
                <a:solidFill>
                  <a:prstClr val="black"/>
                </a:solidFill>
                <a:latin typeface="微软雅黑" pitchFamily="34" charset="-122"/>
                <a:ea typeface="微软雅黑" pitchFamily="34" charset="-122"/>
              </a:rPr>
              <a:t>支持定位到首行；</a:t>
            </a:r>
            <a:endParaRPr lang="en-US" altLang="zh-CN" sz="1200" dirty="0" smtClean="0">
              <a:solidFill>
                <a:prstClr val="black"/>
              </a:solidFill>
              <a:latin typeface="微软雅黑" pitchFamily="34" charset="-122"/>
              <a:ea typeface="微软雅黑" pitchFamily="34" charset="-122"/>
            </a:endParaRPr>
          </a:p>
          <a:p>
            <a:pPr marL="0" lvl="2" defTabSz="2044700">
              <a:lnSpc>
                <a:spcPct val="90000"/>
              </a:lnSpc>
              <a:spcAft>
                <a:spcPct val="35000"/>
              </a:spcAft>
            </a:pPr>
            <a:endParaRPr kumimoji="1" lang="zh-CN" altLang="en-US" sz="1200" dirty="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3" indent="-285750" defTabSz="2044700">
              <a:lnSpc>
                <a:spcPct val="90000"/>
              </a:lnSpc>
              <a:spcAft>
                <a:spcPct val="35000"/>
              </a:spcAft>
              <a:buFont typeface="Wingdings" panose="05000000000000000000" pitchFamily="2" charset="2"/>
              <a:buChar char="ü"/>
            </a:pPr>
            <a:r>
              <a:rPr lang="zh-CN" altLang="en-US" sz="1200" dirty="0" smtClean="0">
                <a:solidFill>
                  <a:prstClr val="black"/>
                </a:solidFill>
                <a:latin typeface="微软雅黑" pitchFamily="34" charset="-122"/>
                <a:ea typeface="微软雅黑" pitchFamily="34" charset="-122"/>
              </a:rPr>
              <a:t>用户更方便、快捷的录入；</a:t>
            </a:r>
            <a:endParaRPr lang="en-US" altLang="zh-CN" sz="1200" dirty="0" smtClean="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en-US" altLang="zh-CN" sz="1200" dirty="0" smtClean="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smtClean="0">
              <a:solidFill>
                <a:prstClr val="black"/>
              </a:solidFill>
              <a:latin typeface="微软雅黑" pitchFamily="34" charset="-122"/>
              <a:ea typeface="微软雅黑" pitchFamily="34" charset="-122"/>
            </a:endParaRPr>
          </a:p>
          <a:p>
            <a:pPr marL="0" lvl="3" defTabSz="2044700">
              <a:lnSpc>
                <a:spcPct val="90000"/>
              </a:lnSpc>
              <a:spcAft>
                <a:spcPct val="35000"/>
              </a:spcAft>
            </a:pPr>
            <a:endParaRPr lang="zh-CN" altLang="en-US" sz="1200" dirty="0">
              <a:solidFill>
                <a:prstClr val="black"/>
              </a:solidFill>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sp>
        <p:nvSpPr>
          <p:cNvPr id="8" name="标题 2"/>
          <p:cNvSpPr txBox="1">
            <a:spLocks/>
          </p:cNvSpPr>
          <p:nvPr/>
        </p:nvSpPr>
        <p:spPr>
          <a:xfrm>
            <a:off x="0" y="0"/>
            <a:ext cx="6697662" cy="564357"/>
          </a:xfrm>
          <a:prstGeom prst="rect">
            <a:avLst/>
          </a:prstGeom>
        </p:spPr>
        <p:txBody>
          <a:bodyPr>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smtClean="0">
                <a:solidFill>
                  <a:prstClr val="black"/>
                </a:solidFill>
                <a:latin typeface="微软雅黑" pitchFamily="34" charset="-122"/>
                <a:ea typeface="微软雅黑" pitchFamily="34" charset="-122"/>
              </a:rPr>
              <a:t>常用功能 </a:t>
            </a:r>
            <a:r>
              <a:rPr lang="en-US" altLang="zh-CN" smtClean="0">
                <a:solidFill>
                  <a:prstClr val="black"/>
                </a:solidFill>
                <a:latin typeface="微软雅黑" pitchFamily="34" charset="-122"/>
                <a:ea typeface="微软雅黑" pitchFamily="34" charset="-122"/>
              </a:rPr>
              <a:t>– </a:t>
            </a:r>
            <a:r>
              <a:rPr smtClean="0">
                <a:solidFill>
                  <a:prstClr val="black"/>
                </a:solidFill>
                <a:latin typeface="微软雅黑" pitchFamily="34" charset="-122"/>
                <a:ea typeface="微软雅黑" pitchFamily="34" charset="-122"/>
              </a:rPr>
              <a:t>模糊查询</a:t>
            </a:r>
            <a:endParaRPr>
              <a:solidFill>
                <a:prstClr val="black"/>
              </a:solidFill>
              <a:latin typeface="微软雅黑" pitchFamily="34" charset="-122"/>
              <a:ea typeface="微软雅黑" pitchFamily="34" charset="-122"/>
            </a:endParaRPr>
          </a:p>
        </p:txBody>
      </p:sp>
      <p:pic>
        <p:nvPicPr>
          <p:cNvPr id="18435" name="Picture 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627784" y="1003683"/>
            <a:ext cx="6408712" cy="393490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852278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435"/>
                                        </p:tgtEl>
                                        <p:attrNameLst>
                                          <p:attrName>style.visibility</p:attrName>
                                        </p:attrNameLst>
                                      </p:cBhvr>
                                      <p:to>
                                        <p:strVal val="visible"/>
                                      </p:to>
                                    </p:set>
                                    <p:animEffect transition="in" filter="fade">
                                      <p:cBhvr>
                                        <p:cTn id="7" dur="1000"/>
                                        <p:tgtEl>
                                          <p:spTgt spid="18435"/>
                                        </p:tgtEl>
                                      </p:cBhvr>
                                    </p:animEffect>
                                    <p:anim calcmode="lin" valueType="num">
                                      <p:cBhvr>
                                        <p:cTn id="8" dur="1000" fill="hold"/>
                                        <p:tgtEl>
                                          <p:spTgt spid="18435"/>
                                        </p:tgtEl>
                                        <p:attrNameLst>
                                          <p:attrName>ppt_x</p:attrName>
                                        </p:attrNameLst>
                                      </p:cBhvr>
                                      <p:tavLst>
                                        <p:tav tm="0">
                                          <p:val>
                                            <p:strVal val="#ppt_x"/>
                                          </p:val>
                                        </p:tav>
                                        <p:tav tm="100000">
                                          <p:val>
                                            <p:strVal val="#ppt_x"/>
                                          </p:val>
                                        </p:tav>
                                      </p:tavLst>
                                    </p:anim>
                                    <p:anim calcmode="lin" valueType="num">
                                      <p:cBhvr>
                                        <p:cTn id="9" dur="1000" fill="hold"/>
                                        <p:tgtEl>
                                          <p:spTgt spid="184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5931951" y="4634728"/>
            <a:ext cx="2284015" cy="338554"/>
          </a:xfrm>
          <a:prstGeom prst="rect">
            <a:avLst/>
          </a:prstGeom>
        </p:spPr>
        <p:txBody>
          <a:bodyPr wrap="square">
            <a:spAutoFit/>
          </a:bodyPr>
          <a:lstStyle/>
          <a:p>
            <a:pPr algn="ctr"/>
            <a:r>
              <a:rPr lang="zh-CN" altLang="en-US" sz="1600" b="1" smtClean="0">
                <a:solidFill>
                  <a:srgbClr val="FFFFFF"/>
                </a:solidFill>
                <a:latin typeface="微软雅黑" pitchFamily="34" charset="-122"/>
                <a:ea typeface="微软雅黑" pitchFamily="34" charset="-122"/>
              </a:rPr>
              <a:t>流程瓶颈分析</a:t>
            </a:r>
            <a:endParaRPr lang="zh-CN" altLang="en-US" sz="1600" b="1" dirty="0">
              <a:solidFill>
                <a:srgbClr val="FFFFFF"/>
              </a:solidFill>
              <a:latin typeface="微软雅黑" pitchFamily="34" charset="-122"/>
              <a:ea typeface="微软雅黑" pitchFamily="34" charset="-122"/>
            </a:endParaRPr>
          </a:p>
        </p:txBody>
      </p:sp>
      <p:sp>
        <p:nvSpPr>
          <p:cNvPr id="18" name="矩形 17"/>
          <p:cNvSpPr/>
          <p:nvPr/>
        </p:nvSpPr>
        <p:spPr>
          <a:xfrm>
            <a:off x="3336390" y="4616549"/>
            <a:ext cx="2471217" cy="338554"/>
          </a:xfrm>
          <a:prstGeom prst="rect">
            <a:avLst/>
          </a:prstGeom>
        </p:spPr>
        <p:txBody>
          <a:bodyPr wrap="square">
            <a:spAutoFit/>
          </a:bodyPr>
          <a:lstStyle/>
          <a:p>
            <a:pPr algn="ctr"/>
            <a:r>
              <a:rPr lang="zh-CN" altLang="en-US" sz="1600" b="1" smtClean="0">
                <a:solidFill>
                  <a:srgbClr val="FFFFFF"/>
                </a:solidFill>
                <a:latin typeface="微软雅黑" pitchFamily="34" charset="-122"/>
                <a:ea typeface="微软雅黑" pitchFamily="34" charset="-122"/>
              </a:rPr>
              <a:t>流程运营分析</a:t>
            </a:r>
            <a:endParaRPr lang="zh-CN" altLang="en-US" sz="1600" b="1" dirty="0">
              <a:solidFill>
                <a:srgbClr val="FFFFFF"/>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699792" y="784127"/>
            <a:ext cx="5904656" cy="37630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725688" y="789731"/>
            <a:ext cx="6168905" cy="3844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 name="矩形 8"/>
          <p:cNvSpPr/>
          <p:nvPr/>
        </p:nvSpPr>
        <p:spPr>
          <a:xfrm>
            <a:off x="339949" y="846412"/>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10" name="矩形 9"/>
          <p:cNvSpPr/>
          <p:nvPr/>
        </p:nvSpPr>
        <p:spPr>
          <a:xfrm>
            <a:off x="267941" y="1393000"/>
            <a:ext cx="2304256" cy="3564053"/>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a:solidFill>
                  <a:prstClr val="black"/>
                </a:solidFill>
                <a:latin typeface="微软雅黑" pitchFamily="34" charset="-122"/>
                <a:ea typeface="微软雅黑" pitchFamily="34" charset="-122"/>
              </a:rPr>
              <a:t>列表过滤缺省方案、快捷过滤缺省方案支持自定义；</a:t>
            </a:r>
            <a:endParaRPr lang="zh-CN" altLang="en-US" sz="1200" dirty="0" smtClean="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a:solidFill>
                  <a:prstClr val="black"/>
                </a:solidFill>
                <a:latin typeface="微软雅黑" pitchFamily="34" charset="-122"/>
                <a:ea typeface="微软雅黑" pitchFamily="34" charset="-122"/>
              </a:rPr>
              <a:t>支持自动保存私有过滤方案</a:t>
            </a:r>
            <a:r>
              <a:rPr lang="zh-CN" altLang="en-US" sz="1200" dirty="0" smtClean="0">
                <a:solidFill>
                  <a:prstClr val="black"/>
                </a:solidFill>
                <a:latin typeface="微软雅黑" pitchFamily="34" charset="-122"/>
                <a:ea typeface="微软雅黑" pitchFamily="34" charset="-122"/>
              </a:rPr>
              <a:t>；</a:t>
            </a:r>
            <a:endParaRPr lang="en-US" altLang="zh-CN" sz="1200" dirty="0" smtClean="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a:solidFill>
                  <a:prstClr val="black"/>
                </a:solidFill>
                <a:latin typeface="微软雅黑" pitchFamily="34" charset="-122"/>
                <a:ea typeface="微软雅黑" pitchFamily="34" charset="-122"/>
              </a:rPr>
              <a:t>支持自动保存缺省过滤</a:t>
            </a:r>
            <a:r>
              <a:rPr lang="zh-CN" altLang="en-US" sz="1200" dirty="0" smtClean="0">
                <a:solidFill>
                  <a:prstClr val="black"/>
                </a:solidFill>
                <a:latin typeface="微软雅黑" pitchFamily="34" charset="-122"/>
                <a:ea typeface="微软雅黑" pitchFamily="34" charset="-122"/>
              </a:rPr>
              <a:t>方案；</a:t>
            </a:r>
            <a:endParaRPr lang="en-US" altLang="zh-CN" sz="1200" dirty="0" smtClean="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a:solidFill>
                  <a:prstClr val="black"/>
                </a:solidFill>
                <a:latin typeface="微软雅黑" pitchFamily="34" charset="-122"/>
                <a:ea typeface="微软雅黑" pitchFamily="34" charset="-122"/>
              </a:rPr>
              <a:t>过滤筛选</a:t>
            </a:r>
            <a:r>
              <a:rPr lang="zh-CN" altLang="en-US" sz="1200" dirty="0" smtClean="0">
                <a:solidFill>
                  <a:prstClr val="black"/>
                </a:solidFill>
                <a:latin typeface="微软雅黑" pitchFamily="34" charset="-122"/>
                <a:ea typeface="微软雅黑" pitchFamily="34" charset="-122"/>
              </a:rPr>
              <a:t>条件丰富，支持字段与字段的比较</a:t>
            </a:r>
            <a:endParaRPr lang="en-US" altLang="zh-CN" sz="1200" dirty="0" smtClean="0">
              <a:solidFill>
                <a:prstClr val="black"/>
              </a:solidFill>
              <a:latin typeface="微软雅黑" pitchFamily="34" charset="-122"/>
              <a:ea typeface="微软雅黑" pitchFamily="34" charset="-122"/>
            </a:endParaRPr>
          </a:p>
          <a:p>
            <a:pPr marL="0" lvl="2" defTabSz="2044700">
              <a:lnSpc>
                <a:spcPct val="90000"/>
              </a:lnSpc>
              <a:spcAft>
                <a:spcPct val="35000"/>
              </a:spcAft>
            </a:pPr>
            <a:endParaRPr kumimoji="1" lang="zh-CN" altLang="en-US" sz="1200" dirty="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3" indent="-285750" defTabSz="2044700">
              <a:lnSpc>
                <a:spcPct val="90000"/>
              </a:lnSpc>
              <a:spcAft>
                <a:spcPct val="35000"/>
              </a:spcAft>
              <a:buFont typeface="Wingdings" panose="05000000000000000000" pitchFamily="2" charset="2"/>
              <a:buChar char="ü"/>
            </a:pPr>
            <a:r>
              <a:rPr lang="zh-CN" altLang="en-US" sz="1200" dirty="0" smtClean="0">
                <a:solidFill>
                  <a:prstClr val="black"/>
                </a:solidFill>
                <a:latin typeface="微软雅黑" pitchFamily="34" charset="-122"/>
                <a:ea typeface="微软雅黑" pitchFamily="34" charset="-122"/>
              </a:rPr>
              <a:t>用户更方便、快捷的查询；</a:t>
            </a:r>
            <a:endParaRPr lang="en-US" altLang="zh-CN" sz="1200" dirty="0" smtClean="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en-US" altLang="zh-CN" sz="1200" dirty="0" smtClean="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smtClean="0">
              <a:solidFill>
                <a:prstClr val="black"/>
              </a:solidFill>
              <a:latin typeface="微软雅黑" pitchFamily="34" charset="-122"/>
              <a:ea typeface="微软雅黑" pitchFamily="34" charset="-122"/>
            </a:endParaRPr>
          </a:p>
          <a:p>
            <a:pPr marL="0" lvl="3" defTabSz="2044700">
              <a:lnSpc>
                <a:spcPct val="90000"/>
              </a:lnSpc>
              <a:spcAft>
                <a:spcPct val="35000"/>
              </a:spcAft>
            </a:pPr>
            <a:endParaRPr lang="zh-CN" altLang="en-US" sz="1200" dirty="0">
              <a:solidFill>
                <a:prstClr val="black"/>
              </a:solidFill>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sp>
        <p:nvSpPr>
          <p:cNvPr id="11" name="标题 2"/>
          <p:cNvSpPr txBox="1">
            <a:spLocks/>
          </p:cNvSpPr>
          <p:nvPr/>
        </p:nvSpPr>
        <p:spPr>
          <a:xfrm>
            <a:off x="0" y="0"/>
            <a:ext cx="6697662" cy="564357"/>
          </a:xfrm>
          <a:prstGeom prst="rect">
            <a:avLst/>
          </a:prstGeom>
        </p:spPr>
        <p:txBody>
          <a:bodyPr>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smtClean="0">
                <a:solidFill>
                  <a:prstClr val="black"/>
                </a:solidFill>
                <a:latin typeface="微软雅黑" pitchFamily="34" charset="-122"/>
                <a:ea typeface="微软雅黑" pitchFamily="34" charset="-122"/>
              </a:rPr>
              <a:t>常用功能 </a:t>
            </a:r>
            <a:r>
              <a:rPr lang="en-US" altLang="zh-CN" smtClean="0">
                <a:solidFill>
                  <a:prstClr val="black"/>
                </a:solidFill>
                <a:latin typeface="微软雅黑" pitchFamily="34" charset="-122"/>
                <a:ea typeface="微软雅黑" pitchFamily="34" charset="-122"/>
              </a:rPr>
              <a:t>– </a:t>
            </a:r>
            <a:r>
              <a:rPr smtClean="0">
                <a:solidFill>
                  <a:prstClr val="black"/>
                </a:solidFill>
                <a:latin typeface="微软雅黑" pitchFamily="34" charset="-122"/>
                <a:ea typeface="微软雅黑" pitchFamily="34" charset="-122"/>
              </a:rPr>
              <a:t>过滤</a:t>
            </a:r>
            <a:endParaRPr>
              <a:solidFill>
                <a:prstClr val="black"/>
              </a:solidFill>
              <a:latin typeface="微软雅黑" pitchFamily="34" charset="-122"/>
              <a:ea typeface="微软雅黑" pitchFamily="34" charset="-122"/>
            </a:endParaRPr>
          </a:p>
        </p:txBody>
      </p:sp>
      <p:pic>
        <p:nvPicPr>
          <p:cNvPr id="2050" name="Picture 2"/>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699792" y="789731"/>
            <a:ext cx="6174957" cy="3844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41391724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7"/>
                                        </p:tgtEl>
                                        <p:attrNameLst>
                                          <p:attrName>style.visibility</p:attrName>
                                        </p:attrNameLst>
                                      </p:cBhvr>
                                      <p:to>
                                        <p:strVal val="visible"/>
                                      </p:to>
                                    </p:set>
                                    <p:anim calcmode="lin" valueType="num">
                                      <p:cBhvr additive="base">
                                        <p:cTn id="13" dur="500" fill="hold"/>
                                        <p:tgtEl>
                                          <p:spTgt spid="1027"/>
                                        </p:tgtEl>
                                        <p:attrNameLst>
                                          <p:attrName>ppt_x</p:attrName>
                                        </p:attrNameLst>
                                      </p:cBhvr>
                                      <p:tavLst>
                                        <p:tav tm="0">
                                          <p:val>
                                            <p:strVal val="#ppt_x"/>
                                          </p:val>
                                        </p:tav>
                                        <p:tav tm="100000">
                                          <p:val>
                                            <p:strVal val="#ppt_x"/>
                                          </p:val>
                                        </p:tav>
                                      </p:tavLst>
                                    </p:anim>
                                    <p:anim calcmode="lin" valueType="num">
                                      <p:cBhvr additive="base">
                                        <p:cTn id="14"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animEffect transition="in" filter="fade">
                                      <p:cBhvr>
                                        <p:cTn id="19" dur="1000"/>
                                        <p:tgtEl>
                                          <p:spTgt spid="2050"/>
                                        </p:tgtEl>
                                      </p:cBhvr>
                                    </p:animEffect>
                                    <p:anim calcmode="lin" valueType="num">
                                      <p:cBhvr>
                                        <p:cTn id="20" dur="1000" fill="hold"/>
                                        <p:tgtEl>
                                          <p:spTgt spid="2050"/>
                                        </p:tgtEl>
                                        <p:attrNameLst>
                                          <p:attrName>ppt_x</p:attrName>
                                        </p:attrNameLst>
                                      </p:cBhvr>
                                      <p:tavLst>
                                        <p:tav tm="0">
                                          <p:val>
                                            <p:strVal val="#ppt_x"/>
                                          </p:val>
                                        </p:tav>
                                        <p:tav tm="100000">
                                          <p:val>
                                            <p:strVal val="#ppt_x"/>
                                          </p:val>
                                        </p:tav>
                                      </p:tavLst>
                                    </p:anim>
                                    <p:anim calcmode="lin" valueType="num">
                                      <p:cBhvr>
                                        <p:cTn id="21"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p:nvPr/>
        </p:nvPicPr>
        <p:blipFill>
          <a:blip r:embed="rId3" cstate="print"/>
          <a:stretch>
            <a:fillRect/>
          </a:stretch>
        </p:blipFill>
        <p:spPr>
          <a:xfrm>
            <a:off x="2627784" y="771552"/>
            <a:ext cx="6336704" cy="3816422"/>
          </a:xfrm>
          <a:prstGeom prst="rect">
            <a:avLst/>
          </a:prstGeom>
        </p:spPr>
      </p:pic>
      <p:pic>
        <p:nvPicPr>
          <p:cNvPr id="11" name="图片 10"/>
          <p:cNvPicPr/>
          <p:nvPr/>
        </p:nvPicPr>
        <p:blipFill>
          <a:blip r:embed="rId4" cstate="print"/>
          <a:stretch>
            <a:fillRect/>
          </a:stretch>
        </p:blipFill>
        <p:spPr>
          <a:xfrm>
            <a:off x="2627784" y="771552"/>
            <a:ext cx="6336704" cy="3816422"/>
          </a:xfrm>
          <a:prstGeom prst="rect">
            <a:avLst/>
          </a:prstGeom>
        </p:spPr>
      </p:pic>
      <p:pic>
        <p:nvPicPr>
          <p:cNvPr id="12" name="图片 11"/>
          <p:cNvPicPr/>
          <p:nvPr/>
        </p:nvPicPr>
        <p:blipFill>
          <a:blip r:embed="rId5" cstate="print"/>
          <a:stretch>
            <a:fillRect/>
          </a:stretch>
        </p:blipFill>
        <p:spPr>
          <a:xfrm>
            <a:off x="2627784" y="771552"/>
            <a:ext cx="6336704" cy="3888430"/>
          </a:xfrm>
          <a:prstGeom prst="rect">
            <a:avLst/>
          </a:prstGeom>
        </p:spPr>
      </p:pic>
      <p:sp>
        <p:nvSpPr>
          <p:cNvPr id="13" name="矩形 12"/>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a:t>
            </a:r>
            <a:endParaRPr kumimoji="1" lang="zh-CN" altLang="en-US" sz="1400" b="1" dirty="0">
              <a:solidFill>
                <a:srgbClr val="FFFFFF"/>
              </a:solidFill>
              <a:latin typeface="微软雅黑" pitchFamily="34" charset="-122"/>
              <a:ea typeface="微软雅黑" pitchFamily="34" charset="-122"/>
            </a:endParaRPr>
          </a:p>
        </p:txBody>
      </p:sp>
      <p:sp>
        <p:nvSpPr>
          <p:cNvPr id="14" name="矩形 13"/>
          <p:cNvSpPr/>
          <p:nvPr/>
        </p:nvSpPr>
        <p:spPr>
          <a:xfrm>
            <a:off x="179512" y="1275606"/>
            <a:ext cx="2304256" cy="1449628"/>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a:solidFill>
                  <a:prstClr val="black"/>
                </a:solidFill>
                <a:latin typeface="微软雅黑" pitchFamily="34" charset="-122"/>
                <a:ea typeface="微软雅黑" pitchFamily="34" charset="-122"/>
              </a:rPr>
              <a:t>基于</a:t>
            </a:r>
            <a:r>
              <a:rPr lang="en-US" altLang="zh-CN" sz="1200" dirty="0">
                <a:solidFill>
                  <a:prstClr val="black"/>
                </a:solidFill>
                <a:latin typeface="微软雅黑" pitchFamily="34" charset="-122"/>
                <a:ea typeface="微软雅黑" pitchFamily="34" charset="-122"/>
              </a:rPr>
              <a:t>ERP</a:t>
            </a:r>
            <a:r>
              <a:rPr lang="zh-CN" altLang="en-US" sz="1200" dirty="0">
                <a:solidFill>
                  <a:prstClr val="black"/>
                </a:solidFill>
                <a:latin typeface="微软雅黑" pitchFamily="34" charset="-122"/>
                <a:ea typeface="微软雅黑" pitchFamily="34" charset="-122"/>
              </a:rPr>
              <a:t>业务单据数据保存模板；</a:t>
            </a:r>
            <a:endParaRPr lang="en-US" altLang="zh-CN" sz="1200" dirty="0" smtClean="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a:solidFill>
                  <a:prstClr val="black"/>
                </a:solidFill>
                <a:latin typeface="微软雅黑" pitchFamily="34" charset="-122"/>
                <a:ea typeface="微软雅黑" pitchFamily="34" charset="-122"/>
              </a:rPr>
              <a:t>业务单据录入时，引用数据模板，实现快速录入；</a:t>
            </a:r>
            <a:endParaRPr lang="en-US" altLang="zh-CN" sz="1200" dirty="0" smtClean="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a:solidFill>
                  <a:prstClr val="black"/>
                </a:solidFill>
                <a:latin typeface="微软雅黑" pitchFamily="34" charset="-122"/>
                <a:ea typeface="微软雅黑" pitchFamily="34" charset="-122"/>
              </a:rPr>
              <a:t>支持模板管理，多模板应用支持模板管理，多模板应用</a:t>
            </a:r>
            <a:r>
              <a:rPr lang="zh-CN" altLang="en-US" sz="1200" dirty="0" smtClean="0">
                <a:solidFill>
                  <a:prstClr val="black"/>
                </a:solidFill>
                <a:latin typeface="微软雅黑" pitchFamily="34" charset="-122"/>
                <a:ea typeface="微软雅黑" pitchFamily="34" charset="-122"/>
              </a:rPr>
              <a:t>；</a:t>
            </a:r>
            <a:endParaRPr lang="en-US" altLang="zh-CN" sz="1200" dirty="0" smtClean="0">
              <a:solidFill>
                <a:prstClr val="black"/>
              </a:solidFill>
              <a:latin typeface="微软雅黑" pitchFamily="34" charset="-122"/>
              <a:ea typeface="微软雅黑" pitchFamily="34" charset="-122"/>
            </a:endParaRPr>
          </a:p>
        </p:txBody>
      </p:sp>
      <p:sp>
        <p:nvSpPr>
          <p:cNvPr id="8" name="标题 2"/>
          <p:cNvSpPr txBox="1">
            <a:spLocks/>
          </p:cNvSpPr>
          <p:nvPr/>
        </p:nvSpPr>
        <p:spPr>
          <a:xfrm>
            <a:off x="0" y="0"/>
            <a:ext cx="6697662" cy="564357"/>
          </a:xfrm>
          <a:prstGeom prst="rect">
            <a:avLst/>
          </a:prstGeom>
        </p:spPr>
        <p:txBody>
          <a:bodyPr>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smtClean="0">
                <a:solidFill>
                  <a:prstClr val="black"/>
                </a:solidFill>
                <a:latin typeface="微软雅黑" pitchFamily="34" charset="-122"/>
                <a:ea typeface="微软雅黑" pitchFamily="34" charset="-122"/>
              </a:rPr>
              <a:t>常用功能 </a:t>
            </a:r>
            <a:r>
              <a:rPr lang="en-US" altLang="zh-CN" smtClean="0">
                <a:solidFill>
                  <a:prstClr val="black"/>
                </a:solidFill>
                <a:latin typeface="微软雅黑" pitchFamily="34" charset="-122"/>
                <a:ea typeface="微软雅黑" pitchFamily="34" charset="-122"/>
              </a:rPr>
              <a:t>– </a:t>
            </a:r>
            <a:r>
              <a:rPr smtClean="0">
                <a:solidFill>
                  <a:prstClr val="black"/>
                </a:solidFill>
                <a:latin typeface="微软雅黑" pitchFamily="34" charset="-122"/>
                <a:ea typeface="微软雅黑" pitchFamily="34" charset="-122"/>
              </a:rPr>
              <a:t>业务单据数据模板应用</a:t>
            </a:r>
            <a:endParaRPr>
              <a:solidFill>
                <a:prstClr val="black"/>
              </a:solidFill>
              <a:latin typeface="微软雅黑" pitchFamily="34" charset="-122"/>
              <a:ea typeface="微软雅黑" pitchFamily="34" charset="-122"/>
            </a:endParaRPr>
          </a:p>
        </p:txBody>
      </p:sp>
    </p:spTree>
    <p:extLst>
      <p:ext uri="{BB962C8B-B14F-4D97-AF65-F5344CB8AC3E}">
        <p14:creationId xmlns="" xmlns:p14="http://schemas.microsoft.com/office/powerpoint/2010/main" val="164679584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a:t>
            </a:r>
            <a:endParaRPr kumimoji="1" lang="zh-CN" altLang="en-US" sz="1400" b="1" dirty="0">
              <a:solidFill>
                <a:srgbClr val="FFFFFF"/>
              </a:solidFill>
              <a:latin typeface="微软雅黑" pitchFamily="34" charset="-122"/>
              <a:ea typeface="微软雅黑" pitchFamily="34" charset="-122"/>
            </a:endParaRPr>
          </a:p>
        </p:txBody>
      </p:sp>
      <p:sp>
        <p:nvSpPr>
          <p:cNvPr id="14" name="矩形 13"/>
          <p:cNvSpPr/>
          <p:nvPr/>
        </p:nvSpPr>
        <p:spPr>
          <a:xfrm>
            <a:off x="179512" y="1275606"/>
            <a:ext cx="2304256" cy="1449628"/>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smtClean="0">
                <a:solidFill>
                  <a:prstClr val="black"/>
                </a:solidFill>
                <a:latin typeface="微软雅黑" pitchFamily="34" charset="-122"/>
                <a:ea typeface="微软雅黑" pitchFamily="34" charset="-122"/>
              </a:rPr>
              <a:t>针对功能模块的参数设置，大部分都是数据中心级，不能按组织设置；</a:t>
            </a:r>
            <a:endParaRPr lang="en-US" altLang="zh-CN" sz="1200" smtClean="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endParaRPr lang="en-US" altLang="zh-CN" sz="120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a:solidFill>
                  <a:prstClr val="black"/>
                </a:solidFill>
                <a:latin typeface="微软雅黑" pitchFamily="34" charset="-122"/>
                <a:ea typeface="微软雅黑" pitchFamily="34" charset="-122"/>
              </a:rPr>
              <a:t>必须</a:t>
            </a:r>
            <a:r>
              <a:rPr lang="zh-CN" altLang="en-US" sz="1200" smtClean="0">
                <a:solidFill>
                  <a:prstClr val="black"/>
                </a:solidFill>
                <a:latin typeface="微软雅黑" pitchFamily="34" charset="-122"/>
                <a:ea typeface="微软雅黑" pitchFamily="34" charset="-122"/>
              </a:rPr>
              <a:t>使用</a:t>
            </a:r>
            <a:r>
              <a:rPr lang="en-US" altLang="zh-CN" sz="1200" smtClean="0">
                <a:solidFill>
                  <a:prstClr val="black"/>
                </a:solidFill>
                <a:latin typeface="微软雅黑" pitchFamily="34" charset="-122"/>
                <a:ea typeface="微软雅黑" pitchFamily="34" charset="-122"/>
              </a:rPr>
              <a:t>administrator</a:t>
            </a:r>
            <a:r>
              <a:rPr lang="zh-CN" altLang="en-US" sz="1200" smtClean="0">
                <a:solidFill>
                  <a:prstClr val="black"/>
                </a:solidFill>
                <a:latin typeface="微软雅黑" pitchFamily="34" charset="-122"/>
                <a:ea typeface="微软雅黑" pitchFamily="34" charset="-122"/>
              </a:rPr>
              <a:t>用户设置。</a:t>
            </a:r>
            <a:endParaRPr lang="en-US" altLang="zh-CN" sz="1200" dirty="0" smtClean="0">
              <a:solidFill>
                <a:prstClr val="black"/>
              </a:solidFill>
              <a:latin typeface="微软雅黑" pitchFamily="34" charset="-122"/>
              <a:ea typeface="微软雅黑" pitchFamily="34" charset="-122"/>
            </a:endParaRPr>
          </a:p>
        </p:txBody>
      </p:sp>
      <p:sp>
        <p:nvSpPr>
          <p:cNvPr id="8" name="标题 2"/>
          <p:cNvSpPr txBox="1">
            <a:spLocks/>
          </p:cNvSpPr>
          <p:nvPr/>
        </p:nvSpPr>
        <p:spPr>
          <a:xfrm>
            <a:off x="0" y="0"/>
            <a:ext cx="6697662" cy="564357"/>
          </a:xfrm>
          <a:prstGeom prst="rect">
            <a:avLst/>
          </a:prstGeom>
        </p:spPr>
        <p:txBody>
          <a:bodyPr>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smtClean="0">
                <a:solidFill>
                  <a:prstClr val="black"/>
                </a:solidFill>
                <a:latin typeface="微软雅黑" pitchFamily="34" charset="-122"/>
                <a:ea typeface="微软雅黑" pitchFamily="34" charset="-122"/>
              </a:rPr>
              <a:t>常用功能 </a:t>
            </a:r>
            <a:r>
              <a:rPr lang="en-US" altLang="zh-CN" smtClean="0">
                <a:solidFill>
                  <a:prstClr val="black"/>
                </a:solidFill>
                <a:latin typeface="微软雅黑" pitchFamily="34" charset="-122"/>
                <a:ea typeface="微软雅黑" pitchFamily="34" charset="-122"/>
              </a:rPr>
              <a:t>– </a:t>
            </a:r>
            <a:r>
              <a:rPr lang="zh-CN" altLang="en-US" smtClean="0">
                <a:solidFill>
                  <a:prstClr val="black"/>
                </a:solidFill>
                <a:latin typeface="微软雅黑" pitchFamily="34" charset="-122"/>
                <a:ea typeface="微软雅黑" pitchFamily="34" charset="-122"/>
              </a:rPr>
              <a:t>参数设置</a:t>
            </a:r>
            <a:endParaRPr>
              <a:solidFill>
                <a:prstClr val="black"/>
              </a:solidFill>
              <a:latin typeface="微软雅黑" pitchFamily="34" charset="-122"/>
              <a:ea typeface="微软雅黑" pitchFamily="34" charset="-122"/>
            </a:endParaRPr>
          </a:p>
        </p:txBody>
      </p:sp>
      <p:pic>
        <p:nvPicPr>
          <p:cNvPr id="3074"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699792" y="729018"/>
            <a:ext cx="5749453" cy="40584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27385317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a:t>
            </a:r>
            <a:endParaRPr kumimoji="1" lang="zh-CN" altLang="en-US" sz="1400" b="1" dirty="0">
              <a:solidFill>
                <a:srgbClr val="FFFFFF"/>
              </a:solidFill>
              <a:latin typeface="微软雅黑" pitchFamily="34" charset="-122"/>
              <a:ea typeface="微软雅黑" pitchFamily="34" charset="-122"/>
            </a:endParaRPr>
          </a:p>
        </p:txBody>
      </p:sp>
      <p:sp>
        <p:nvSpPr>
          <p:cNvPr id="14" name="矩形 13"/>
          <p:cNvSpPr/>
          <p:nvPr/>
        </p:nvSpPr>
        <p:spPr>
          <a:xfrm>
            <a:off x="179512" y="1275606"/>
            <a:ext cx="2304256" cy="2243691"/>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smtClean="0">
                <a:solidFill>
                  <a:prstClr val="black"/>
                </a:solidFill>
                <a:latin typeface="微软雅黑" pitchFamily="34" charset="-122"/>
                <a:ea typeface="微软雅黑" pitchFamily="34" charset="-122"/>
              </a:rPr>
              <a:t>基础资料、单据对象设置所有用户的单据级参数；</a:t>
            </a:r>
            <a:endParaRPr lang="en-US" altLang="zh-CN" sz="1200" smtClean="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endParaRPr lang="en-US" altLang="zh-CN" sz="120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b="1" smtClean="0">
                <a:solidFill>
                  <a:prstClr val="black"/>
                </a:solidFill>
                <a:latin typeface="微软雅黑" pitchFamily="34" charset="-122"/>
                <a:ea typeface="微软雅黑" pitchFamily="34" charset="-122"/>
              </a:rPr>
              <a:t>保存</a:t>
            </a:r>
            <a:r>
              <a:rPr lang="zh-CN" altLang="en-US" sz="1200" smtClean="0">
                <a:solidFill>
                  <a:prstClr val="black"/>
                </a:solidFill>
                <a:latin typeface="微软雅黑" pitchFamily="34" charset="-122"/>
                <a:ea typeface="微软雅黑" pitchFamily="34" charset="-122"/>
              </a:rPr>
              <a:t>，表示启用某个参数。</a:t>
            </a:r>
            <a:endParaRPr lang="en-US" altLang="zh-CN" sz="1200" smtClean="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endParaRPr lang="en-US" altLang="zh-CN" sz="120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b="1" smtClean="0">
                <a:solidFill>
                  <a:prstClr val="black"/>
                </a:solidFill>
                <a:latin typeface="微软雅黑" pitchFamily="34" charset="-122"/>
                <a:ea typeface="微软雅黑" pitchFamily="34" charset="-122"/>
              </a:rPr>
              <a:t>保存并更新用户参数</a:t>
            </a:r>
            <a:r>
              <a:rPr lang="zh-CN" altLang="en-US" sz="1200" smtClean="0">
                <a:solidFill>
                  <a:prstClr val="black"/>
                </a:solidFill>
                <a:latin typeface="微软雅黑" pitchFamily="34" charset="-122"/>
                <a:ea typeface="微软雅黑" pitchFamily="34" charset="-122"/>
              </a:rPr>
              <a:t>，有少量单据参数是有用户级参数的，该选项可以清除用户个人参数的状态，更新为单据参数的统一设置。</a:t>
            </a:r>
            <a:endParaRPr lang="en-US" altLang="zh-CN" sz="1200" dirty="0" smtClean="0">
              <a:solidFill>
                <a:prstClr val="black"/>
              </a:solidFill>
              <a:latin typeface="微软雅黑" pitchFamily="34" charset="-122"/>
              <a:ea typeface="微软雅黑" pitchFamily="34" charset="-122"/>
            </a:endParaRPr>
          </a:p>
        </p:txBody>
      </p:sp>
      <p:sp>
        <p:nvSpPr>
          <p:cNvPr id="8" name="标题 2"/>
          <p:cNvSpPr txBox="1">
            <a:spLocks/>
          </p:cNvSpPr>
          <p:nvPr/>
        </p:nvSpPr>
        <p:spPr>
          <a:xfrm>
            <a:off x="0" y="0"/>
            <a:ext cx="6697662" cy="564357"/>
          </a:xfrm>
          <a:prstGeom prst="rect">
            <a:avLst/>
          </a:prstGeom>
        </p:spPr>
        <p:txBody>
          <a:bodyPr>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smtClean="0">
                <a:solidFill>
                  <a:prstClr val="black"/>
                </a:solidFill>
                <a:latin typeface="微软雅黑" pitchFamily="34" charset="-122"/>
                <a:ea typeface="微软雅黑" pitchFamily="34" charset="-122"/>
              </a:rPr>
              <a:t>常用功能 </a:t>
            </a:r>
            <a:r>
              <a:rPr lang="en-US" altLang="zh-CN" smtClean="0">
                <a:solidFill>
                  <a:prstClr val="black"/>
                </a:solidFill>
                <a:latin typeface="微软雅黑" pitchFamily="34" charset="-122"/>
                <a:ea typeface="微软雅黑" pitchFamily="34" charset="-122"/>
              </a:rPr>
              <a:t>– </a:t>
            </a:r>
            <a:r>
              <a:rPr lang="zh-CN" altLang="en-US" smtClean="0">
                <a:solidFill>
                  <a:prstClr val="black"/>
                </a:solidFill>
                <a:latin typeface="微软雅黑" pitchFamily="34" charset="-122"/>
                <a:ea typeface="微软雅黑" pitchFamily="34" charset="-122"/>
              </a:rPr>
              <a:t>单据参数</a:t>
            </a:r>
            <a:endParaRPr>
              <a:solidFill>
                <a:prstClr val="black"/>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59832" y="721402"/>
            <a:ext cx="5544616" cy="431453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27385317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a:t>
            </a:r>
            <a:endParaRPr kumimoji="1" lang="zh-CN" altLang="en-US" sz="1400" b="1" dirty="0">
              <a:solidFill>
                <a:srgbClr val="FFFFFF"/>
              </a:solidFill>
              <a:latin typeface="微软雅黑" pitchFamily="34" charset="-122"/>
              <a:ea typeface="微软雅黑" pitchFamily="34" charset="-122"/>
            </a:endParaRPr>
          </a:p>
        </p:txBody>
      </p:sp>
      <p:sp>
        <p:nvSpPr>
          <p:cNvPr id="14" name="矩形 13"/>
          <p:cNvSpPr/>
          <p:nvPr/>
        </p:nvSpPr>
        <p:spPr>
          <a:xfrm>
            <a:off x="179512" y="1275606"/>
            <a:ext cx="2304256" cy="1283428"/>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smtClean="0">
                <a:solidFill>
                  <a:prstClr val="black"/>
                </a:solidFill>
                <a:latin typeface="微软雅黑" pitchFamily="34" charset="-122"/>
                <a:ea typeface="微软雅黑" pitchFamily="34" charset="-122"/>
              </a:rPr>
              <a:t>列表</a:t>
            </a:r>
            <a:r>
              <a:rPr lang="en-US" altLang="zh-CN" sz="1200" smtClean="0">
                <a:solidFill>
                  <a:prstClr val="black"/>
                </a:solidFill>
                <a:latin typeface="微软雅黑" pitchFamily="34" charset="-122"/>
                <a:ea typeface="微软雅黑" pitchFamily="34" charset="-122"/>
              </a:rPr>
              <a:t>-</a:t>
            </a:r>
            <a:r>
              <a:rPr lang="zh-CN" altLang="en-US" sz="1200" smtClean="0">
                <a:solidFill>
                  <a:prstClr val="black"/>
                </a:solidFill>
                <a:latin typeface="微软雅黑" pitchFamily="34" charset="-122"/>
                <a:ea typeface="微软雅黑" pitchFamily="34" charset="-122"/>
              </a:rPr>
              <a:t>选项，提供单据操作的相关参数；</a:t>
            </a:r>
            <a:endParaRPr lang="en-US" altLang="zh-CN" sz="1200" smtClean="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endParaRPr lang="en-US" altLang="zh-CN" sz="120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smtClean="0">
                <a:solidFill>
                  <a:prstClr val="black"/>
                </a:solidFill>
                <a:latin typeface="微软雅黑" pitchFamily="34" charset="-122"/>
                <a:ea typeface="微软雅黑" pitchFamily="34" charset="-122"/>
              </a:rPr>
              <a:t>单据</a:t>
            </a:r>
            <a:r>
              <a:rPr lang="en-US" altLang="zh-CN" sz="1200" smtClean="0">
                <a:solidFill>
                  <a:prstClr val="black"/>
                </a:solidFill>
                <a:latin typeface="微软雅黑" pitchFamily="34" charset="-122"/>
                <a:ea typeface="微软雅黑" pitchFamily="34" charset="-122"/>
              </a:rPr>
              <a:t>-</a:t>
            </a:r>
            <a:r>
              <a:rPr lang="zh-CN" altLang="en-US" sz="1200" smtClean="0">
                <a:solidFill>
                  <a:prstClr val="black"/>
                </a:solidFill>
                <a:latin typeface="微软雅黑" pitchFamily="34" charset="-122"/>
                <a:ea typeface="微软雅黑" pitchFamily="34" charset="-122"/>
              </a:rPr>
              <a:t>选项，提供单据编辑、保存的相关参数。</a:t>
            </a:r>
            <a:endParaRPr lang="en-US" altLang="zh-CN" sz="1200" dirty="0" smtClean="0">
              <a:solidFill>
                <a:prstClr val="black"/>
              </a:solidFill>
              <a:latin typeface="微软雅黑" pitchFamily="34" charset="-122"/>
              <a:ea typeface="微软雅黑" pitchFamily="34" charset="-122"/>
            </a:endParaRPr>
          </a:p>
        </p:txBody>
      </p:sp>
      <p:sp>
        <p:nvSpPr>
          <p:cNvPr id="8" name="标题 2"/>
          <p:cNvSpPr txBox="1">
            <a:spLocks/>
          </p:cNvSpPr>
          <p:nvPr/>
        </p:nvSpPr>
        <p:spPr>
          <a:xfrm>
            <a:off x="0" y="0"/>
            <a:ext cx="6697662" cy="564357"/>
          </a:xfrm>
          <a:prstGeom prst="rect">
            <a:avLst/>
          </a:prstGeom>
        </p:spPr>
        <p:txBody>
          <a:bodyPr>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smtClean="0">
                <a:solidFill>
                  <a:prstClr val="black"/>
                </a:solidFill>
                <a:latin typeface="微软雅黑" pitchFamily="34" charset="-122"/>
                <a:ea typeface="微软雅黑" pitchFamily="34" charset="-122"/>
              </a:rPr>
              <a:t>常用功能 </a:t>
            </a:r>
            <a:r>
              <a:rPr lang="en-US" altLang="zh-CN" smtClean="0">
                <a:solidFill>
                  <a:prstClr val="black"/>
                </a:solidFill>
                <a:latin typeface="微软雅黑" pitchFamily="34" charset="-122"/>
                <a:ea typeface="微软雅黑" pitchFamily="34" charset="-122"/>
              </a:rPr>
              <a:t>– </a:t>
            </a:r>
            <a:r>
              <a:rPr lang="zh-CN" altLang="en-US" smtClean="0">
                <a:solidFill>
                  <a:prstClr val="black"/>
                </a:solidFill>
                <a:latin typeface="微软雅黑" pitchFamily="34" charset="-122"/>
                <a:ea typeface="微软雅黑" pitchFamily="34" charset="-122"/>
              </a:rPr>
              <a:t>用户级参数</a:t>
            </a:r>
            <a:endParaRPr>
              <a:solidFill>
                <a:prstClr val="black"/>
              </a:solidFill>
              <a:latin typeface="微软雅黑" pitchFamily="34" charset="-122"/>
              <a:ea typeface="微软雅黑" pitchFamily="34" charset="-122"/>
            </a:endParaRPr>
          </a:p>
        </p:txBody>
      </p:sp>
      <p:pic>
        <p:nvPicPr>
          <p:cNvPr id="5122"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771800" y="729018"/>
            <a:ext cx="6120680" cy="422800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780507" y="729018"/>
            <a:ext cx="6157026" cy="422800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30281127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fade">
                                      <p:cBhvr>
                                        <p:cTn id="7" dur="1000"/>
                                        <p:tgtEl>
                                          <p:spTgt spid="5123"/>
                                        </p:tgtEl>
                                      </p:cBhvr>
                                    </p:animEffect>
                                    <p:anim calcmode="lin" valueType="num">
                                      <p:cBhvr>
                                        <p:cTn id="8" dur="1000" fill="hold"/>
                                        <p:tgtEl>
                                          <p:spTgt spid="5123"/>
                                        </p:tgtEl>
                                        <p:attrNameLst>
                                          <p:attrName>ppt_x</p:attrName>
                                        </p:attrNameLst>
                                      </p:cBhvr>
                                      <p:tavLst>
                                        <p:tav tm="0">
                                          <p:val>
                                            <p:strVal val="#ppt_x"/>
                                          </p:val>
                                        </p:tav>
                                        <p:tav tm="100000">
                                          <p:val>
                                            <p:strVal val="#ppt_x"/>
                                          </p:val>
                                        </p:tav>
                                      </p:tavLst>
                                    </p:anim>
                                    <p:anim calcmode="lin" valueType="num">
                                      <p:cBhvr>
                                        <p:cTn id="9" dur="1000" fill="hold"/>
                                        <p:tgtEl>
                                          <p:spTgt spid="51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8"/>
          <p:cNvGrpSpPr/>
          <p:nvPr/>
        </p:nvGrpSpPr>
        <p:grpSpPr>
          <a:xfrm>
            <a:off x="2339752" y="2166058"/>
            <a:ext cx="1368972" cy="896541"/>
            <a:chOff x="2554956" y="2124074"/>
            <a:chExt cx="1368972" cy="896541"/>
          </a:xfrm>
        </p:grpSpPr>
        <p:sp>
          <p:nvSpPr>
            <p:cNvPr id="2" name="圆角矩形 1"/>
            <p:cNvSpPr/>
            <p:nvPr/>
          </p:nvSpPr>
          <p:spPr>
            <a:xfrm>
              <a:off x="2554956" y="2124074"/>
              <a:ext cx="896541" cy="896541"/>
            </a:xfrm>
            <a:prstGeom prst="roundRect">
              <a:avLst>
                <a:gd name="adj" fmla="val 13188"/>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smtClean="0">
                <a:solidFill>
                  <a:prstClr val="white"/>
                </a:solidFill>
              </a:endParaRPr>
            </a:p>
          </p:txBody>
        </p:sp>
        <p:sp>
          <p:nvSpPr>
            <p:cNvPr id="8" name="矩形 7"/>
            <p:cNvSpPr/>
            <p:nvPr/>
          </p:nvSpPr>
          <p:spPr>
            <a:xfrm>
              <a:off x="3203848" y="2283718"/>
              <a:ext cx="720080" cy="5760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smtClean="0">
                <a:solidFill>
                  <a:prstClr val="white"/>
                </a:solidFill>
              </a:endParaRPr>
            </a:p>
          </p:txBody>
        </p:sp>
      </p:grpSp>
      <p:sp>
        <p:nvSpPr>
          <p:cNvPr id="3077" name="文本框 3"/>
          <p:cNvSpPr txBox="1">
            <a:spLocks noChangeArrowheads="1"/>
          </p:cNvSpPr>
          <p:nvPr>
            <p:custDataLst>
              <p:tags r:id="rId2"/>
            </p:custDataLst>
          </p:nvPr>
        </p:nvSpPr>
        <p:spPr bwMode="auto">
          <a:xfrm>
            <a:off x="2699792" y="2139702"/>
            <a:ext cx="4968552" cy="9517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just">
              <a:lnSpc>
                <a:spcPct val="100000"/>
              </a:lnSpc>
              <a:spcBef>
                <a:spcPct val="0"/>
              </a:spcBef>
              <a:buFontTx/>
              <a:buNone/>
            </a:pPr>
            <a:r>
              <a:rPr lang="en-US" altLang="zh-CN" sz="2400" b="1" spc="300" smtClean="0">
                <a:solidFill>
                  <a:prstClr val="black">
                    <a:lumMod val="85000"/>
                    <a:lumOff val="15000"/>
                  </a:prstClr>
                </a:solidFill>
                <a:latin typeface="Impact" panose="020B0806030902050204" pitchFamily="34" charset="0"/>
                <a:ea typeface="微软雅黑" panose="020B0503020204020204" pitchFamily="34" charset="-122"/>
              </a:rPr>
              <a:t>PART1</a:t>
            </a:r>
            <a:r>
              <a:rPr lang="zh-CN" altLang="en-US" sz="2400" b="1" spc="300" smtClean="0">
                <a:solidFill>
                  <a:prstClr val="black">
                    <a:lumMod val="85000"/>
                    <a:lumOff val="15000"/>
                  </a:prstClr>
                </a:solidFill>
                <a:ea typeface="微软雅黑" panose="020B0503020204020204" pitchFamily="34" charset="-122"/>
              </a:rPr>
              <a:t>：</a:t>
            </a:r>
            <a:r>
              <a:rPr lang="zh-CN" altLang="en-US" sz="2400" b="1" spc="300" dirty="0" smtClean="0">
                <a:solidFill>
                  <a:prstClr val="black">
                    <a:lumMod val="85000"/>
                    <a:lumOff val="15000"/>
                  </a:prstClr>
                </a:solidFill>
                <a:ea typeface="微软雅黑" panose="020B0503020204020204" pitchFamily="34" charset="-122"/>
              </a:rPr>
              <a:t>创建业务对象</a:t>
            </a:r>
            <a:endParaRPr lang="zh-CN" altLang="en-US" sz="2400" b="1" spc="300" dirty="0">
              <a:solidFill>
                <a:prstClr val="black">
                  <a:lumMod val="85000"/>
                  <a:lumOff val="15000"/>
                </a:prstClr>
              </a:solidFill>
              <a:ea typeface="微软雅黑" panose="020B0503020204020204" pitchFamily="34" charset="-122"/>
            </a:endParaRPr>
          </a:p>
        </p:txBody>
      </p:sp>
      <p:cxnSp>
        <p:nvCxnSpPr>
          <p:cNvPr id="7" name="直接连接符 6"/>
          <p:cNvCxnSpPr/>
          <p:nvPr>
            <p:custDataLst>
              <p:tags r:id="rId3"/>
            </p:custDataLst>
          </p:nvPr>
        </p:nvCxnSpPr>
        <p:spPr>
          <a:xfrm>
            <a:off x="3059832" y="2829238"/>
            <a:ext cx="256460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 xmlns:p14="http://schemas.microsoft.com/office/powerpoint/2010/main" val="4919900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
          <p:cNvSpPr txBox="1">
            <a:spLocks/>
          </p:cNvSpPr>
          <p:nvPr>
            <p:custDataLst>
              <p:tags r:id="rId2"/>
            </p:custDataLst>
          </p:nvPr>
        </p:nvSpPr>
        <p:spPr bwMode="auto">
          <a:xfrm>
            <a:off x="1016867" y="928045"/>
            <a:ext cx="1863328" cy="4060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panose="02010600030101010101" pitchFamily="2" charset="-122"/>
              </a:defRPr>
            </a:lvl1pPr>
            <a:lvl2pPr marL="742950" indent="-285750">
              <a:defRPr>
                <a:solidFill>
                  <a:schemeClr val="tx1"/>
                </a:solidFill>
                <a:latin typeface="Arial Narrow" pitchFamily="34" charset="0"/>
                <a:ea typeface="宋体" panose="02010600030101010101" pitchFamily="2" charset="-122"/>
              </a:defRPr>
            </a:lvl2pPr>
            <a:lvl3pPr marL="1143000" indent="-228600">
              <a:defRPr>
                <a:solidFill>
                  <a:schemeClr val="tx1"/>
                </a:solidFill>
                <a:latin typeface="Arial Narrow" pitchFamily="34" charset="0"/>
                <a:ea typeface="宋体" panose="02010600030101010101" pitchFamily="2" charset="-122"/>
              </a:defRPr>
            </a:lvl3pPr>
            <a:lvl4pPr marL="1600200" indent="-228600">
              <a:defRPr>
                <a:solidFill>
                  <a:schemeClr val="tx1"/>
                </a:solidFill>
                <a:latin typeface="Arial Narrow" pitchFamily="34" charset="0"/>
                <a:ea typeface="宋体" panose="02010600030101010101" pitchFamily="2" charset="-122"/>
              </a:defRPr>
            </a:lvl4pPr>
            <a:lvl5pPr marL="2057400" indent="-228600">
              <a:defRPr>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9pPr>
          </a:lstStyle>
          <a:p>
            <a:r>
              <a:rPr lang="en-US" altLang="zh-CN" sz="2700">
                <a:solidFill>
                  <a:prstClr val="black"/>
                </a:solidFill>
                <a:latin typeface="Impact" panose="020B0806030902050204" pitchFamily="34" charset="0"/>
                <a:ea typeface="华文隶书" pitchFamily="2" charset="-122"/>
                <a:cs typeface="Verdana" panose="020B0604030504040204" pitchFamily="34" charset="0"/>
              </a:rPr>
              <a:t>Content</a:t>
            </a:r>
            <a:endParaRPr lang="zh-CN" altLang="en-US" sz="2700">
              <a:solidFill>
                <a:prstClr val="black"/>
              </a:solidFill>
              <a:latin typeface="Impact" panose="020B0806030902050204" pitchFamily="34" charset="0"/>
              <a:ea typeface="华文隶书" pitchFamily="2" charset="-122"/>
              <a:cs typeface="Verdana" panose="020B0604030504040204" pitchFamily="34" charset="0"/>
            </a:endParaRPr>
          </a:p>
        </p:txBody>
      </p:sp>
      <p:cxnSp>
        <p:nvCxnSpPr>
          <p:cNvPr id="20" name="直接连接符 19"/>
          <p:cNvCxnSpPr/>
          <p:nvPr>
            <p:custDataLst>
              <p:tags r:id="rId3"/>
            </p:custDataLst>
          </p:nvPr>
        </p:nvCxnSpPr>
        <p:spPr>
          <a:xfrm>
            <a:off x="2339751" y="1019871"/>
            <a:ext cx="14341" cy="3280071"/>
          </a:xfrm>
          <a:prstGeom prst="line">
            <a:avLst/>
          </a:prstGeom>
          <a:noFill/>
          <a:ln w="12700" cap="flat" cmpd="sng" algn="ctr">
            <a:solidFill>
              <a:schemeClr val="bg2">
                <a:lumMod val="90000"/>
              </a:schemeClr>
            </a:solidFill>
            <a:prstDash val="solid"/>
          </a:ln>
          <a:effectLst/>
        </p:spPr>
      </p:cxnSp>
      <p:cxnSp>
        <p:nvCxnSpPr>
          <p:cNvPr id="21" name="直接连接符 20"/>
          <p:cNvCxnSpPr/>
          <p:nvPr>
            <p:custDataLst>
              <p:tags r:id="rId4"/>
            </p:custDataLst>
          </p:nvPr>
        </p:nvCxnSpPr>
        <p:spPr>
          <a:xfrm>
            <a:off x="987101" y="1379911"/>
            <a:ext cx="2025254" cy="0"/>
          </a:xfrm>
          <a:prstGeom prst="line">
            <a:avLst/>
          </a:prstGeom>
          <a:noFill/>
          <a:ln w="12700" cap="flat" cmpd="sng" algn="ctr">
            <a:solidFill>
              <a:schemeClr val="bg2">
                <a:lumMod val="90000"/>
              </a:schemeClr>
            </a:solidFill>
            <a:prstDash val="solid"/>
          </a:ln>
          <a:effectLst/>
        </p:spPr>
      </p:cxnSp>
      <p:sp>
        <p:nvSpPr>
          <p:cNvPr id="22" name="TextBox 33"/>
          <p:cNvSpPr txBox="1"/>
          <p:nvPr>
            <p:custDataLst>
              <p:tags r:id="rId5"/>
            </p:custDataLst>
          </p:nvPr>
        </p:nvSpPr>
        <p:spPr>
          <a:xfrm>
            <a:off x="1798017" y="1789229"/>
            <a:ext cx="527447" cy="480131"/>
          </a:xfrm>
          <a:prstGeom prst="rect">
            <a:avLst/>
          </a:prstGeom>
          <a:noFill/>
        </p:spPr>
        <p:txBody>
          <a:bodyPr>
            <a:spAutoFit/>
          </a:bodyPr>
          <a:lstStyle/>
          <a:p>
            <a:pPr algn="r" fontAlgn="auto">
              <a:lnSpc>
                <a:spcPct val="120000"/>
              </a:lnSpc>
              <a:spcBef>
                <a:spcPts val="0"/>
              </a:spcBef>
              <a:spcAft>
                <a:spcPts val="0"/>
              </a:spcAft>
              <a:defRPr/>
            </a:pPr>
            <a:r>
              <a:rPr lang="en-US" sz="2100" kern="0" dirty="0">
                <a:solidFill>
                  <a:prstClr val="black">
                    <a:lumMod val="50000"/>
                    <a:lumOff val="50000"/>
                  </a:prstClr>
                </a:solidFill>
                <a:latin typeface="Impact" panose="020B0806030902050204" pitchFamily="34" charset="0"/>
                <a:ea typeface="华文隶书" panose="02010800040101010101" pitchFamily="2" charset="-122"/>
                <a:cs typeface="Verdana" panose="020B0604030504040204" pitchFamily="34" charset="0"/>
              </a:rPr>
              <a:t>01</a:t>
            </a:r>
          </a:p>
        </p:txBody>
      </p:sp>
      <p:sp>
        <p:nvSpPr>
          <p:cNvPr id="23" name="TextBox 34"/>
          <p:cNvSpPr txBox="1"/>
          <p:nvPr>
            <p:custDataLst>
              <p:tags r:id="rId6"/>
            </p:custDataLst>
          </p:nvPr>
        </p:nvSpPr>
        <p:spPr>
          <a:xfrm>
            <a:off x="1798017" y="2329866"/>
            <a:ext cx="527447" cy="480131"/>
          </a:xfrm>
          <a:prstGeom prst="rect">
            <a:avLst/>
          </a:prstGeom>
          <a:noFill/>
        </p:spPr>
        <p:txBody>
          <a:bodyPr>
            <a:spAutoFit/>
          </a:bodyPr>
          <a:lstStyle/>
          <a:p>
            <a:pPr algn="r" fontAlgn="auto">
              <a:lnSpc>
                <a:spcPct val="120000"/>
              </a:lnSpc>
              <a:spcBef>
                <a:spcPts val="0"/>
              </a:spcBef>
              <a:spcAft>
                <a:spcPts val="0"/>
              </a:spcAft>
              <a:defRPr/>
            </a:pPr>
            <a:r>
              <a:rPr lang="en-US" sz="2100" kern="0" dirty="0">
                <a:solidFill>
                  <a:prstClr val="black">
                    <a:lumMod val="50000"/>
                    <a:lumOff val="50000"/>
                  </a:prstClr>
                </a:solidFill>
                <a:latin typeface="Impact" panose="020B0806030902050204" pitchFamily="34" charset="0"/>
                <a:ea typeface="华文隶书" panose="02010800040101010101" pitchFamily="2" charset="-122"/>
                <a:cs typeface="Verdana" panose="020B0604030504040204" pitchFamily="34" charset="0"/>
              </a:rPr>
              <a:t>02</a:t>
            </a:r>
          </a:p>
        </p:txBody>
      </p:sp>
      <p:sp>
        <p:nvSpPr>
          <p:cNvPr id="14" name="矩形 13"/>
          <p:cNvSpPr/>
          <p:nvPr>
            <p:custDataLst>
              <p:tags r:id="rId7"/>
            </p:custDataLst>
          </p:nvPr>
        </p:nvSpPr>
        <p:spPr>
          <a:xfrm>
            <a:off x="2354092" y="1851670"/>
            <a:ext cx="3009427" cy="323850"/>
          </a:xfrm>
          <a:prstGeom prst="rect">
            <a:avLst/>
          </a:prstGeom>
          <a:solidFill>
            <a:schemeClr val="accent1"/>
          </a:solidFill>
          <a:ln w="25400" cap="flat" cmpd="sng" algn="ctr">
            <a:noFill/>
            <a:prstDash val="solid"/>
          </a:ln>
          <a:effectLst/>
        </p:spPr>
        <p:txBody>
          <a:bodyPr lIns="67500" tIns="35100" rIns="67500" bIns="35100" anchor="ctr">
            <a:normAutofit/>
          </a:bodyPr>
          <a:lstStyle/>
          <a:p>
            <a:pPr fontAlgn="auto">
              <a:spcBef>
                <a:spcPts val="0"/>
              </a:spcBef>
              <a:spcAft>
                <a:spcPts val="0"/>
              </a:spcAft>
            </a:pPr>
            <a:r>
              <a:rPr lang="zh-CN" altLang="en-US" sz="1200" b="1" kern="0">
                <a:solidFill>
                  <a:srgbClr val="FFFFFF"/>
                </a:solidFill>
                <a:latin typeface="宋体"/>
                <a:ea typeface="宋体" charset="-122"/>
                <a:cs typeface="Arial" panose="020B0604020202020204" pitchFamily="34" charset="0"/>
              </a:rPr>
              <a:t>开发设计</a:t>
            </a:r>
            <a:endParaRPr lang="en-US" altLang="zh-CN" sz="1200" b="1" kern="0" dirty="0">
              <a:solidFill>
                <a:srgbClr val="FFFFFF"/>
              </a:solidFill>
              <a:latin typeface="宋体"/>
              <a:ea typeface="宋体" charset="-122"/>
              <a:cs typeface="Arial" panose="020B0604020202020204" pitchFamily="34" charset="0"/>
            </a:endParaRPr>
          </a:p>
        </p:txBody>
      </p:sp>
      <p:sp>
        <p:nvSpPr>
          <p:cNvPr id="15" name="矩形 14"/>
          <p:cNvSpPr/>
          <p:nvPr>
            <p:custDataLst>
              <p:tags r:id="rId8"/>
            </p:custDataLst>
          </p:nvPr>
        </p:nvSpPr>
        <p:spPr>
          <a:xfrm>
            <a:off x="2354092" y="2394595"/>
            <a:ext cx="3264976" cy="323850"/>
          </a:xfrm>
          <a:prstGeom prst="rect">
            <a:avLst/>
          </a:prstGeom>
          <a:solidFill>
            <a:srgbClr val="FF9900"/>
          </a:solidFill>
          <a:ln w="25400" cap="flat" cmpd="sng" algn="ctr">
            <a:noFill/>
            <a:prstDash val="solid"/>
          </a:ln>
          <a:effectLst/>
        </p:spPr>
        <p:txBody>
          <a:bodyPr lIns="67500" tIns="35100" rIns="67500" bIns="35100" anchor="ctr">
            <a:normAutofit/>
          </a:bodyPr>
          <a:lstStyle/>
          <a:p>
            <a:pPr fontAlgn="auto">
              <a:spcBef>
                <a:spcPts val="0"/>
              </a:spcBef>
              <a:spcAft>
                <a:spcPts val="0"/>
              </a:spcAft>
            </a:pPr>
            <a:r>
              <a:rPr lang="zh-CN" altLang="en-US" sz="1200" b="1" kern="0">
                <a:solidFill>
                  <a:srgbClr val="FFFFFF"/>
                </a:solidFill>
                <a:latin typeface="宋体"/>
                <a:ea typeface="宋体"/>
                <a:cs typeface="Arial" panose="020B0604020202020204" pitchFamily="34" charset="0"/>
              </a:rPr>
              <a:t>常见问题</a:t>
            </a:r>
            <a:endParaRPr lang="en-US" altLang="zh-CN" sz="1200" b="1" kern="0" dirty="0">
              <a:solidFill>
                <a:srgbClr val="FFFFFF"/>
              </a:solidFill>
              <a:latin typeface="宋体"/>
              <a:ea typeface="宋体"/>
              <a:cs typeface="Arial" panose="020B0604020202020204" pitchFamily="34" charset="0"/>
            </a:endParaRPr>
          </a:p>
        </p:txBody>
      </p:sp>
    </p:spTree>
    <p:custDataLst>
      <p:tags r:id="rId1"/>
    </p:custDataLst>
    <p:extLst>
      <p:ext uri="{BB962C8B-B14F-4D97-AF65-F5344CB8AC3E}">
        <p14:creationId xmlns="" xmlns:p14="http://schemas.microsoft.com/office/powerpoint/2010/main" val="2034745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8"/>
          <p:cNvGrpSpPr/>
          <p:nvPr/>
        </p:nvGrpSpPr>
        <p:grpSpPr>
          <a:xfrm>
            <a:off x="2699792" y="2166058"/>
            <a:ext cx="1368972" cy="896541"/>
            <a:chOff x="2554956" y="2124074"/>
            <a:chExt cx="1368972" cy="896541"/>
          </a:xfrm>
        </p:grpSpPr>
        <p:sp>
          <p:nvSpPr>
            <p:cNvPr id="2" name="圆角矩形 1"/>
            <p:cNvSpPr/>
            <p:nvPr/>
          </p:nvSpPr>
          <p:spPr>
            <a:xfrm>
              <a:off x="2554956" y="2124074"/>
              <a:ext cx="896541" cy="896541"/>
            </a:xfrm>
            <a:prstGeom prst="roundRect">
              <a:avLst>
                <a:gd name="adj" fmla="val 13188"/>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smtClean="0">
                <a:solidFill>
                  <a:prstClr val="white"/>
                </a:solidFill>
              </a:endParaRPr>
            </a:p>
          </p:txBody>
        </p:sp>
        <p:sp>
          <p:nvSpPr>
            <p:cNvPr id="8" name="矩形 7"/>
            <p:cNvSpPr/>
            <p:nvPr/>
          </p:nvSpPr>
          <p:spPr>
            <a:xfrm>
              <a:off x="3203848" y="2283718"/>
              <a:ext cx="720080" cy="5760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smtClean="0">
                <a:solidFill>
                  <a:prstClr val="white"/>
                </a:solidFill>
              </a:endParaRPr>
            </a:p>
          </p:txBody>
        </p:sp>
      </p:grpSp>
      <p:sp>
        <p:nvSpPr>
          <p:cNvPr id="3077" name="文本框 3"/>
          <p:cNvSpPr txBox="1">
            <a:spLocks noChangeArrowheads="1"/>
          </p:cNvSpPr>
          <p:nvPr>
            <p:custDataLst>
              <p:tags r:id="rId2"/>
            </p:custDataLst>
          </p:nvPr>
        </p:nvSpPr>
        <p:spPr bwMode="auto">
          <a:xfrm>
            <a:off x="3059832" y="2139702"/>
            <a:ext cx="5328592" cy="9517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just">
              <a:lnSpc>
                <a:spcPct val="100000"/>
              </a:lnSpc>
              <a:spcBef>
                <a:spcPct val="0"/>
              </a:spcBef>
              <a:buFontTx/>
              <a:buNone/>
            </a:pPr>
            <a:r>
              <a:rPr lang="en-US" altLang="zh-CN" sz="2400" b="1" spc="300" smtClean="0">
                <a:solidFill>
                  <a:prstClr val="black">
                    <a:lumMod val="85000"/>
                    <a:lumOff val="15000"/>
                  </a:prstClr>
                </a:solidFill>
                <a:latin typeface="Impact" panose="020B0806030902050204" pitchFamily="34" charset="0"/>
                <a:ea typeface="微软雅黑" panose="020B0503020204020204" pitchFamily="34" charset="-122"/>
              </a:rPr>
              <a:t>PART1</a:t>
            </a:r>
            <a:r>
              <a:rPr lang="zh-CN" altLang="en-US" sz="2400" b="1" spc="300" smtClean="0">
                <a:solidFill>
                  <a:prstClr val="black">
                    <a:lumMod val="85000"/>
                    <a:lumOff val="15000"/>
                  </a:prstClr>
                </a:solidFill>
                <a:ea typeface="微软雅黑" panose="020B0503020204020204" pitchFamily="34" charset="-122"/>
              </a:rPr>
              <a:t>：创建业务对象</a:t>
            </a:r>
            <a:endParaRPr lang="zh-CN" altLang="en-US" sz="2400" b="1" spc="300" dirty="0">
              <a:solidFill>
                <a:prstClr val="black">
                  <a:lumMod val="85000"/>
                  <a:lumOff val="15000"/>
                </a:prstClr>
              </a:solidFill>
              <a:ea typeface="微软雅黑" panose="020B0503020204020204" pitchFamily="34" charset="-122"/>
            </a:endParaRPr>
          </a:p>
        </p:txBody>
      </p:sp>
      <p:cxnSp>
        <p:nvCxnSpPr>
          <p:cNvPr id="7" name="直接连接符 6"/>
          <p:cNvCxnSpPr/>
          <p:nvPr>
            <p:custDataLst>
              <p:tags r:id="rId3"/>
            </p:custDataLst>
          </p:nvPr>
        </p:nvCxnSpPr>
        <p:spPr>
          <a:xfrm>
            <a:off x="3059832" y="2829238"/>
            <a:ext cx="256460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 xmlns:p14="http://schemas.microsoft.com/office/powerpoint/2010/main" val="70003229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a:xfrm>
            <a:off x="0" y="0"/>
            <a:ext cx="6697662" cy="564357"/>
          </a:xfrm>
          <a:prstGeom prst="rect">
            <a:avLst/>
          </a:prstGeom>
        </p:spPr>
        <p:txBody>
          <a:bodyPr>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smtClean="0">
                <a:solidFill>
                  <a:prstClr val="black"/>
                </a:solidFill>
                <a:latin typeface="微软雅黑" pitchFamily="34" charset="-122"/>
                <a:ea typeface="微软雅黑" pitchFamily="34" charset="-122"/>
              </a:rPr>
              <a:t>常</a:t>
            </a:r>
            <a:r>
              <a:rPr lang="zh-CN" altLang="en-US" smtClean="0">
                <a:solidFill>
                  <a:prstClr val="black"/>
                </a:solidFill>
                <a:latin typeface="微软雅黑" pitchFamily="34" charset="-122"/>
                <a:ea typeface="微软雅黑" pitchFamily="34" charset="-122"/>
              </a:rPr>
              <a:t>见问题</a:t>
            </a:r>
            <a:r>
              <a:rPr lang="en-US" altLang="zh-CN" smtClean="0">
                <a:solidFill>
                  <a:prstClr val="black"/>
                </a:solidFill>
                <a:latin typeface="微软雅黑" pitchFamily="34" charset="-122"/>
                <a:ea typeface="微软雅黑" pitchFamily="34" charset="-122"/>
              </a:rPr>
              <a:t>-BOS</a:t>
            </a:r>
            <a:r>
              <a:rPr lang="zh-CN" altLang="en-US" smtClean="0">
                <a:solidFill>
                  <a:prstClr val="black"/>
                </a:solidFill>
                <a:latin typeface="微软雅黑" pitchFamily="34" charset="-122"/>
                <a:ea typeface="微软雅黑" pitchFamily="34" charset="-122"/>
              </a:rPr>
              <a:t>运行平台站点计算</a:t>
            </a:r>
            <a:endParaRPr>
              <a:solidFill>
                <a:prstClr val="black"/>
              </a:solidFill>
              <a:latin typeface="微软雅黑" pitchFamily="34" charset="-122"/>
              <a:ea typeface="微软雅黑" pitchFamily="34" charset="-122"/>
            </a:endParaRPr>
          </a:p>
        </p:txBody>
      </p:sp>
      <p:sp>
        <p:nvSpPr>
          <p:cNvPr id="3" name="矩形 2"/>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smtClean="0">
                <a:solidFill>
                  <a:srgbClr val="FFFFFF"/>
                </a:solidFill>
                <a:latin typeface="微软雅黑" pitchFamily="34" charset="-122"/>
                <a:ea typeface="微软雅黑" pitchFamily="34" charset="-122"/>
              </a:rPr>
              <a:t>问题</a:t>
            </a:r>
            <a:endParaRPr kumimoji="1" lang="zh-CN" altLang="en-US" sz="1400" b="1" dirty="0">
              <a:solidFill>
                <a:srgbClr val="FFFFFF"/>
              </a:solidFill>
              <a:latin typeface="微软雅黑" pitchFamily="34" charset="-122"/>
              <a:ea typeface="微软雅黑" pitchFamily="34" charset="-122"/>
            </a:endParaRPr>
          </a:p>
        </p:txBody>
      </p:sp>
      <p:sp>
        <p:nvSpPr>
          <p:cNvPr id="4" name="矩形 3"/>
          <p:cNvSpPr/>
          <p:nvPr/>
        </p:nvSpPr>
        <p:spPr>
          <a:xfrm>
            <a:off x="179512" y="1275606"/>
            <a:ext cx="2304256" cy="4016484"/>
          </a:xfrm>
          <a:prstGeom prst="rect">
            <a:avLst/>
          </a:prstGeom>
        </p:spPr>
        <p:txBody>
          <a:bodyPr wrap="square">
            <a:spAutoFit/>
          </a:bodyPr>
          <a:lstStyle/>
          <a:p>
            <a:pPr marL="0" lvl="2" defTabSz="2044700">
              <a:lnSpc>
                <a:spcPct val="90000"/>
              </a:lnSpc>
              <a:spcAft>
                <a:spcPct val="35000"/>
              </a:spcAft>
            </a:pPr>
            <a:r>
              <a:rPr lang="en-US" altLang="zh-CN" sz="1200" b="1" dirty="0" smtClean="0">
                <a:solidFill>
                  <a:prstClr val="black"/>
                </a:solidFill>
                <a:latin typeface="微软雅黑" pitchFamily="34" charset="-122"/>
                <a:ea typeface="微软雅黑" pitchFamily="34" charset="-122"/>
              </a:rPr>
              <a:t>BOS</a:t>
            </a:r>
            <a:r>
              <a:rPr lang="zh-CN" altLang="en-US" sz="1200" b="1" dirty="0" smtClean="0">
                <a:solidFill>
                  <a:prstClr val="black"/>
                </a:solidFill>
                <a:latin typeface="微软雅黑" pitchFamily="34" charset="-122"/>
                <a:ea typeface="微软雅黑" pitchFamily="34" charset="-122"/>
              </a:rPr>
              <a:t>收费说明</a:t>
            </a:r>
            <a:endParaRPr lang="en-US" altLang="zh-CN" sz="1200" b="1" dirty="0" smtClean="0">
              <a:solidFill>
                <a:prstClr val="black"/>
              </a:solidFill>
              <a:latin typeface="微软雅黑" pitchFamily="34" charset="-122"/>
              <a:ea typeface="微软雅黑" pitchFamily="34" charset="-122"/>
            </a:endParaRPr>
          </a:p>
          <a:p>
            <a:pPr marL="171450" indent="-171450">
              <a:buFont typeface="Wingdings" pitchFamily="2" charset="2"/>
              <a:buChar char="ü"/>
            </a:pPr>
            <a:r>
              <a:rPr lang="en-US" altLang="zh-CN" sz="1200" dirty="0" smtClean="0">
                <a:latin typeface="微软雅黑" pitchFamily="34" charset="-122"/>
                <a:ea typeface="微软雅黑" pitchFamily="34" charset="-122"/>
              </a:rPr>
              <a:t>BOS</a:t>
            </a:r>
            <a:r>
              <a:rPr lang="zh-CN" altLang="en-US" sz="1200" dirty="0" smtClean="0">
                <a:latin typeface="微软雅黑" pitchFamily="34" charset="-122"/>
                <a:ea typeface="微软雅黑" pitchFamily="34" charset="-122"/>
              </a:rPr>
              <a:t>设计器免费，发布到主控台使用时验证</a:t>
            </a:r>
            <a:r>
              <a:rPr lang="en-US" altLang="zh-CN" sz="1200" dirty="0" smtClean="0">
                <a:latin typeface="微软雅黑" pitchFamily="34" charset="-122"/>
                <a:ea typeface="微软雅黑" pitchFamily="34" charset="-122"/>
              </a:rPr>
              <a:t>licence</a:t>
            </a:r>
            <a:r>
              <a:rPr lang="zh-CN" altLang="en-US" sz="1200" dirty="0" smtClean="0">
                <a:latin typeface="微软雅黑" pitchFamily="34" charset="-122"/>
                <a:ea typeface="微软雅黑" pitchFamily="34" charset="-122"/>
              </a:rPr>
              <a:t>；</a:t>
            </a:r>
            <a:endParaRPr lang="en-US" altLang="zh-CN" sz="1200" dirty="0" smtClean="0">
              <a:latin typeface="微软雅黑" pitchFamily="34" charset="-122"/>
              <a:ea typeface="微软雅黑" pitchFamily="34" charset="-122"/>
            </a:endParaRPr>
          </a:p>
          <a:p>
            <a:pPr marL="171450" indent="-171450">
              <a:buFont typeface="Wingdings" pitchFamily="2" charset="2"/>
              <a:buChar char="ü"/>
            </a:pPr>
            <a:endParaRPr lang="en-US" altLang="zh-CN" sz="1200" dirty="0">
              <a:latin typeface="微软雅黑" pitchFamily="34" charset="-122"/>
              <a:ea typeface="微软雅黑" pitchFamily="34" charset="-122"/>
            </a:endParaRPr>
          </a:p>
          <a:p>
            <a:pPr marL="171450" indent="-171450">
              <a:buFont typeface="Wingdings" pitchFamily="2" charset="2"/>
              <a:buChar char="ü"/>
            </a:pPr>
            <a:r>
              <a:rPr lang="zh-CN" altLang="en-US" sz="1200" dirty="0" smtClean="0">
                <a:latin typeface="微软雅黑" pitchFamily="34" charset="-122"/>
                <a:ea typeface="微软雅黑" pitchFamily="34" charset="-122"/>
              </a:rPr>
              <a:t>收费模式：</a:t>
            </a:r>
            <a:r>
              <a:rPr lang="en-US" altLang="zh-CN" sz="1200" dirty="0" smtClean="0">
                <a:latin typeface="微软雅黑" pitchFamily="34" charset="-122"/>
                <a:ea typeface="微软雅黑" pitchFamily="34" charset="-122"/>
              </a:rPr>
              <a:t>BOS</a:t>
            </a:r>
            <a:r>
              <a:rPr lang="zh-CN" altLang="en-US" sz="1200" dirty="0" smtClean="0">
                <a:latin typeface="微软雅黑" pitchFamily="34" charset="-122"/>
                <a:ea typeface="微软雅黑" pitchFamily="34" charset="-122"/>
              </a:rPr>
              <a:t>运行时模块费用</a:t>
            </a:r>
            <a:r>
              <a:rPr lang="en-US" altLang="zh-CN" sz="12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用户数站点</a:t>
            </a:r>
            <a:endParaRPr lang="en-US" altLang="zh-CN" sz="1200" dirty="0" smtClean="0">
              <a:latin typeface="微软雅黑" pitchFamily="34" charset="-122"/>
              <a:ea typeface="微软雅黑" pitchFamily="34" charset="-122"/>
            </a:endParaRPr>
          </a:p>
          <a:p>
            <a:pPr marL="171450" indent="-171450">
              <a:buFont typeface="Wingdings" pitchFamily="2" charset="2"/>
              <a:buChar char="ü"/>
            </a:pPr>
            <a:endParaRPr lang="en-US" altLang="zh-CN" sz="1200" dirty="0">
              <a:latin typeface="微软雅黑" pitchFamily="34" charset="-122"/>
              <a:ea typeface="微软雅黑" pitchFamily="34" charset="-122"/>
            </a:endParaRPr>
          </a:p>
          <a:p>
            <a:pPr marL="171450" indent="-171450">
              <a:buFont typeface="Wingdings" pitchFamily="2" charset="2"/>
              <a:buChar char="ü"/>
            </a:pPr>
            <a:r>
              <a:rPr lang="zh-CN" altLang="en-US" sz="1200" dirty="0" smtClean="0">
                <a:latin typeface="微软雅黑" pitchFamily="34" charset="-122"/>
                <a:ea typeface="微软雅黑" pitchFamily="34" charset="-122"/>
              </a:rPr>
              <a:t>收费对象：所有通过</a:t>
            </a:r>
            <a:r>
              <a:rPr lang="en-US" altLang="zh-CN" sz="1200" dirty="0" smtClean="0">
                <a:latin typeface="微软雅黑" pitchFamily="34" charset="-122"/>
                <a:ea typeface="微软雅黑" pitchFamily="34" charset="-122"/>
              </a:rPr>
              <a:t>BOS</a:t>
            </a:r>
            <a:r>
              <a:rPr lang="zh-CN" altLang="en-US" sz="1200" dirty="0" smtClean="0">
                <a:latin typeface="微软雅黑" pitchFamily="34" charset="-122"/>
                <a:ea typeface="微软雅黑" pitchFamily="34" charset="-122"/>
              </a:rPr>
              <a:t>平台创建的基础资料、单据、万能报表</a:t>
            </a:r>
            <a:endParaRPr lang="en-US" altLang="zh-CN" sz="1200" dirty="0" smtClean="0">
              <a:latin typeface="微软雅黑" pitchFamily="34" charset="-122"/>
              <a:ea typeface="微软雅黑" pitchFamily="34" charset="-122"/>
            </a:endParaRPr>
          </a:p>
          <a:p>
            <a:pPr marL="171450" indent="-171450">
              <a:buFont typeface="Wingdings" pitchFamily="2" charset="2"/>
              <a:buChar char="ü"/>
            </a:pPr>
            <a:endParaRPr lang="en-US" altLang="zh-CN" sz="1200" dirty="0" smtClean="0">
              <a:latin typeface="微软雅黑" pitchFamily="34" charset="-122"/>
              <a:ea typeface="微软雅黑" pitchFamily="34" charset="-122"/>
            </a:endParaRPr>
          </a:p>
          <a:p>
            <a:pPr marL="171450" indent="-171450">
              <a:buFont typeface="Wingdings" pitchFamily="2" charset="2"/>
              <a:buChar char="ü"/>
            </a:pPr>
            <a:r>
              <a:rPr lang="zh-CN" altLang="en-US" sz="1200" dirty="0" smtClean="0">
                <a:latin typeface="微软雅黑" pitchFamily="34" charset="-122"/>
                <a:ea typeface="微软雅黑" pitchFamily="34" charset="-122"/>
              </a:rPr>
              <a:t>创建方式：通过新增、复制、继承的方式创建业务对象，属于</a:t>
            </a:r>
            <a:r>
              <a:rPr lang="en-US" altLang="zh-CN" sz="1200" dirty="0" smtClean="0">
                <a:latin typeface="微软雅黑" pitchFamily="34" charset="-122"/>
                <a:ea typeface="微软雅黑" pitchFamily="34" charset="-122"/>
              </a:rPr>
              <a:t>BOS</a:t>
            </a:r>
            <a:r>
              <a:rPr lang="zh-CN" altLang="en-US" sz="1200" dirty="0" smtClean="0">
                <a:latin typeface="微软雅黑" pitchFamily="34" charset="-122"/>
                <a:ea typeface="微软雅黑" pitchFamily="34" charset="-122"/>
              </a:rPr>
              <a:t>平台；</a:t>
            </a:r>
            <a:endParaRPr lang="zh-CN" altLang="en-US" sz="1200" dirty="0">
              <a:latin typeface="微软雅黑" pitchFamily="34" charset="-122"/>
              <a:ea typeface="微软雅黑" pitchFamily="34" charset="-122"/>
            </a:endParaRPr>
          </a:p>
          <a:p>
            <a:pPr marL="0" lvl="3" defTabSz="2044700">
              <a:lnSpc>
                <a:spcPct val="90000"/>
              </a:lnSpc>
              <a:spcAft>
                <a:spcPct val="35000"/>
              </a:spcAft>
            </a:pPr>
            <a:endParaRPr lang="en-US" altLang="zh-CN" sz="1200" dirty="0" smtClean="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smtClean="0">
              <a:solidFill>
                <a:prstClr val="black"/>
              </a:solidFill>
              <a:latin typeface="微软雅黑" pitchFamily="34" charset="-122"/>
              <a:ea typeface="微软雅黑" pitchFamily="34" charset="-122"/>
            </a:endParaRPr>
          </a:p>
          <a:p>
            <a:pPr marL="0" lvl="3" defTabSz="2044700">
              <a:lnSpc>
                <a:spcPct val="90000"/>
              </a:lnSpc>
              <a:spcAft>
                <a:spcPct val="35000"/>
              </a:spcAft>
            </a:pPr>
            <a:endParaRPr lang="zh-CN" altLang="en-US" sz="1200" dirty="0">
              <a:solidFill>
                <a:prstClr val="black"/>
              </a:solidFill>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sp>
        <p:nvSpPr>
          <p:cNvPr id="5" name="矩形 4"/>
          <p:cNvSpPr/>
          <p:nvPr/>
        </p:nvSpPr>
        <p:spPr>
          <a:xfrm>
            <a:off x="2699792" y="747324"/>
            <a:ext cx="6048672" cy="4708981"/>
          </a:xfrm>
          <a:prstGeom prst="rect">
            <a:avLst/>
          </a:prstGeom>
        </p:spPr>
        <p:txBody>
          <a:bodyPr wrap="square">
            <a:spAutoFit/>
          </a:bodyPr>
          <a:lstStyle/>
          <a:p>
            <a:pPr marL="171450" indent="-171450">
              <a:buFont typeface="Wingdings" pitchFamily="2" charset="2"/>
              <a:buChar char="Ø"/>
            </a:pPr>
            <a:r>
              <a:rPr lang="zh-CN" altLang="en-US" sz="1200" b="1" smtClean="0">
                <a:latin typeface="微软雅黑" pitchFamily="34" charset="-122"/>
                <a:ea typeface="微软雅黑" pitchFamily="34" charset="-122"/>
              </a:rPr>
              <a:t>自定义基础资料，在单据上作为基础资料字段使用，打开</a:t>
            </a:r>
            <a:r>
              <a:rPr lang="en-US" altLang="zh-CN" sz="1200" b="1" smtClean="0">
                <a:latin typeface="微软雅黑" pitchFamily="34" charset="-122"/>
                <a:ea typeface="微软雅黑" pitchFamily="34" charset="-122"/>
              </a:rPr>
              <a:t>F8</a:t>
            </a:r>
            <a:r>
              <a:rPr lang="zh-CN" altLang="en-US" sz="1200" b="1" smtClean="0">
                <a:latin typeface="微软雅黑" pitchFamily="34" charset="-122"/>
                <a:ea typeface="微软雅黑" pitchFamily="34" charset="-122"/>
              </a:rPr>
              <a:t>列表时，占</a:t>
            </a:r>
            <a:r>
              <a:rPr lang="en-US" altLang="zh-CN" sz="1200" b="1" smtClean="0">
                <a:latin typeface="微软雅黑" pitchFamily="34" charset="-122"/>
                <a:ea typeface="微软雅黑" pitchFamily="34" charset="-122"/>
              </a:rPr>
              <a:t>BOS</a:t>
            </a:r>
            <a:r>
              <a:rPr lang="zh-CN" altLang="en-US" sz="1200" b="1" smtClean="0">
                <a:latin typeface="微软雅黑" pitchFamily="34" charset="-122"/>
                <a:ea typeface="微软雅黑" pitchFamily="34" charset="-122"/>
              </a:rPr>
              <a:t>站点吗？</a:t>
            </a:r>
            <a:endParaRPr lang="en-US" altLang="zh-CN" sz="1200" b="1" smtClean="0">
              <a:latin typeface="微软雅黑" pitchFamily="34" charset="-122"/>
              <a:ea typeface="微软雅黑" pitchFamily="34" charset="-122"/>
            </a:endParaRPr>
          </a:p>
          <a:p>
            <a:r>
              <a:rPr lang="zh-CN" altLang="en-US" sz="1200" smtClean="0">
                <a:solidFill>
                  <a:srgbClr val="FF0000"/>
                </a:solidFill>
                <a:latin typeface="微软雅黑" pitchFamily="34" charset="-122"/>
                <a:ea typeface="微软雅黑" pitchFamily="34" charset="-122"/>
              </a:rPr>
              <a:t>答：不占用</a:t>
            </a:r>
            <a:r>
              <a:rPr lang="en-US" altLang="zh-CN" sz="1200" smtClean="0">
                <a:solidFill>
                  <a:srgbClr val="FF0000"/>
                </a:solidFill>
                <a:latin typeface="微软雅黑" pitchFamily="34" charset="-122"/>
                <a:ea typeface="微软雅黑" pitchFamily="34" charset="-122"/>
              </a:rPr>
              <a:t>BOS</a:t>
            </a:r>
            <a:r>
              <a:rPr lang="zh-CN" altLang="en-US" sz="1200" smtClean="0">
                <a:solidFill>
                  <a:srgbClr val="FF0000"/>
                </a:solidFill>
                <a:latin typeface="微软雅黑" pitchFamily="34" charset="-122"/>
                <a:ea typeface="微软雅黑" pitchFamily="34" charset="-122"/>
              </a:rPr>
              <a:t>站点</a:t>
            </a:r>
            <a:r>
              <a:rPr lang="zh-CN" altLang="en-US" sz="1200" smtClean="0">
                <a:latin typeface="微软雅黑" pitchFamily="34" charset="-122"/>
                <a:ea typeface="微软雅黑" pitchFamily="34" charset="-122"/>
              </a:rPr>
              <a:t>。</a:t>
            </a:r>
            <a:endParaRPr lang="en-US" altLang="zh-CN" sz="1200">
              <a:latin typeface="微软雅黑" pitchFamily="34" charset="-122"/>
              <a:ea typeface="微软雅黑" pitchFamily="34" charset="-122"/>
            </a:endParaRPr>
          </a:p>
          <a:p>
            <a:pPr marL="171450" indent="-171450">
              <a:buFont typeface="Wingdings" pitchFamily="2" charset="2"/>
              <a:buChar char="Ø"/>
            </a:pPr>
            <a:endParaRPr lang="en-US" altLang="zh-CN" sz="1200" smtClean="0">
              <a:latin typeface="微软雅黑" pitchFamily="34" charset="-122"/>
              <a:ea typeface="微软雅黑" pitchFamily="34" charset="-122"/>
            </a:endParaRPr>
          </a:p>
          <a:p>
            <a:pPr marL="171450" indent="-171450">
              <a:buFont typeface="Wingdings" pitchFamily="2" charset="2"/>
              <a:buChar char="Ø"/>
            </a:pPr>
            <a:r>
              <a:rPr lang="zh-CN" altLang="en-US" sz="1200" b="1" smtClean="0">
                <a:latin typeface="微软雅黑" pitchFamily="34" charset="-122"/>
                <a:ea typeface="微软雅黑" pitchFamily="34" charset="-122"/>
              </a:rPr>
              <a:t>采购订单扩展后，添加几个字段，占用</a:t>
            </a:r>
            <a:r>
              <a:rPr lang="en-US" altLang="zh-CN" sz="1200" b="1" smtClean="0">
                <a:latin typeface="微软雅黑" pitchFamily="34" charset="-122"/>
                <a:ea typeface="微软雅黑" pitchFamily="34" charset="-122"/>
              </a:rPr>
              <a:t>BOS</a:t>
            </a:r>
            <a:r>
              <a:rPr lang="zh-CN" altLang="en-US" sz="1200" b="1" smtClean="0">
                <a:latin typeface="微软雅黑" pitchFamily="34" charset="-122"/>
                <a:ea typeface="微软雅黑" pitchFamily="34" charset="-122"/>
              </a:rPr>
              <a:t>站点吗？</a:t>
            </a:r>
            <a:endParaRPr lang="en-US" altLang="zh-CN" sz="1200" b="1">
              <a:latin typeface="微软雅黑" pitchFamily="34" charset="-122"/>
              <a:ea typeface="微软雅黑" pitchFamily="34" charset="-122"/>
            </a:endParaRPr>
          </a:p>
          <a:p>
            <a:r>
              <a:rPr lang="zh-CN" altLang="en-US" sz="1200" smtClean="0">
                <a:solidFill>
                  <a:srgbClr val="FF0000"/>
                </a:solidFill>
                <a:latin typeface="微软雅黑" pitchFamily="34" charset="-122"/>
                <a:ea typeface="微软雅黑" pitchFamily="34" charset="-122"/>
              </a:rPr>
              <a:t>答：不占用</a:t>
            </a:r>
            <a:r>
              <a:rPr lang="en-US" altLang="zh-CN" sz="1200" smtClean="0">
                <a:solidFill>
                  <a:srgbClr val="FF0000"/>
                </a:solidFill>
                <a:latin typeface="微软雅黑" pitchFamily="34" charset="-122"/>
                <a:ea typeface="微软雅黑" pitchFamily="34" charset="-122"/>
              </a:rPr>
              <a:t>BOS</a:t>
            </a:r>
            <a:r>
              <a:rPr lang="zh-CN" altLang="en-US" sz="1200" smtClean="0">
                <a:solidFill>
                  <a:srgbClr val="FF0000"/>
                </a:solidFill>
                <a:latin typeface="微软雅黑" pitchFamily="34" charset="-122"/>
                <a:ea typeface="微软雅黑" pitchFamily="34" charset="-122"/>
              </a:rPr>
              <a:t>站点，仍占用业务模块站点。扩展单据并没有创建新业务对象，只是从元数据隔离存储机制考虑挂了扩展包。</a:t>
            </a:r>
            <a:endParaRPr lang="en-US" altLang="zh-CN" sz="1200" smtClean="0">
              <a:solidFill>
                <a:srgbClr val="FF0000"/>
              </a:solidFill>
              <a:latin typeface="微软雅黑" pitchFamily="34" charset="-122"/>
              <a:ea typeface="微软雅黑" pitchFamily="34" charset="-122"/>
            </a:endParaRPr>
          </a:p>
          <a:p>
            <a:pPr marL="171450" indent="-171450">
              <a:buFont typeface="Wingdings" pitchFamily="2" charset="2"/>
              <a:buChar char="Ø"/>
            </a:pPr>
            <a:endParaRPr lang="en-US" altLang="zh-CN" sz="1200">
              <a:latin typeface="微软雅黑" pitchFamily="34" charset="-122"/>
              <a:ea typeface="微软雅黑" pitchFamily="34" charset="-122"/>
            </a:endParaRPr>
          </a:p>
          <a:p>
            <a:pPr marL="171450" indent="-171450">
              <a:buFont typeface="Wingdings" pitchFamily="2" charset="2"/>
              <a:buChar char="Ø"/>
            </a:pPr>
            <a:r>
              <a:rPr lang="zh-CN" altLang="en-US" sz="1200" b="1" smtClean="0">
                <a:latin typeface="微软雅黑" pitchFamily="34" charset="-122"/>
                <a:ea typeface="微软雅黑" pitchFamily="34" charset="-122"/>
              </a:rPr>
              <a:t>自定义的套打模版、动态表单、系统参数对象，占用</a:t>
            </a:r>
            <a:r>
              <a:rPr lang="en-US" altLang="zh-CN" sz="1200" b="1" smtClean="0">
                <a:latin typeface="微软雅黑" pitchFamily="34" charset="-122"/>
                <a:ea typeface="微软雅黑" pitchFamily="34" charset="-122"/>
              </a:rPr>
              <a:t>BOS</a:t>
            </a:r>
            <a:r>
              <a:rPr lang="zh-CN" altLang="en-US" sz="1200" b="1" smtClean="0">
                <a:latin typeface="微软雅黑" pitchFamily="34" charset="-122"/>
                <a:ea typeface="微软雅黑" pitchFamily="34" charset="-122"/>
              </a:rPr>
              <a:t>站点吗？</a:t>
            </a:r>
            <a:endParaRPr lang="en-US" altLang="zh-CN" sz="1200" b="1" smtClean="0">
              <a:latin typeface="微软雅黑" pitchFamily="34" charset="-122"/>
              <a:ea typeface="微软雅黑" pitchFamily="34" charset="-122"/>
            </a:endParaRPr>
          </a:p>
          <a:p>
            <a:r>
              <a:rPr lang="zh-CN" altLang="en-US" sz="1200" smtClean="0">
                <a:solidFill>
                  <a:srgbClr val="FF0000"/>
                </a:solidFill>
                <a:latin typeface="微软雅黑" pitchFamily="34" charset="-122"/>
                <a:ea typeface="微软雅黑" pitchFamily="34" charset="-122"/>
              </a:rPr>
              <a:t>答：免费，不占用</a:t>
            </a:r>
            <a:r>
              <a:rPr lang="en-US" altLang="zh-CN" sz="1200" smtClean="0">
                <a:solidFill>
                  <a:srgbClr val="FF0000"/>
                </a:solidFill>
                <a:latin typeface="微软雅黑" pitchFamily="34" charset="-122"/>
                <a:ea typeface="微软雅黑" pitchFamily="34" charset="-122"/>
              </a:rPr>
              <a:t>BOS</a:t>
            </a:r>
            <a:r>
              <a:rPr lang="zh-CN" altLang="en-US" sz="1200" smtClean="0">
                <a:solidFill>
                  <a:srgbClr val="FF0000"/>
                </a:solidFill>
                <a:latin typeface="微软雅黑" pitchFamily="34" charset="-122"/>
                <a:ea typeface="微软雅黑" pitchFamily="34" charset="-122"/>
              </a:rPr>
              <a:t>站点。</a:t>
            </a:r>
            <a:endParaRPr lang="en-US" altLang="zh-CN" sz="1200" smtClean="0">
              <a:solidFill>
                <a:srgbClr val="FF0000"/>
              </a:solidFill>
              <a:latin typeface="微软雅黑" pitchFamily="34" charset="-122"/>
              <a:ea typeface="微软雅黑" pitchFamily="34" charset="-122"/>
            </a:endParaRPr>
          </a:p>
          <a:p>
            <a:pPr marL="171450" indent="-171450">
              <a:buFont typeface="Wingdings" pitchFamily="2" charset="2"/>
              <a:buChar char="Ø"/>
            </a:pPr>
            <a:endParaRPr lang="en-US" altLang="zh-CN" sz="1200">
              <a:latin typeface="微软雅黑" pitchFamily="34" charset="-122"/>
              <a:ea typeface="微软雅黑" pitchFamily="34" charset="-122"/>
            </a:endParaRPr>
          </a:p>
          <a:p>
            <a:pPr marL="171450" indent="-171450">
              <a:buFont typeface="Wingdings" pitchFamily="2" charset="2"/>
              <a:buChar char="Ø"/>
            </a:pPr>
            <a:r>
              <a:rPr lang="zh-CN" altLang="en-US" sz="1200" b="1" smtClean="0">
                <a:latin typeface="微软雅黑" pitchFamily="34" charset="-122"/>
                <a:ea typeface="微软雅黑" pitchFamily="34" charset="-122"/>
              </a:rPr>
              <a:t>新建报表占用</a:t>
            </a:r>
            <a:r>
              <a:rPr lang="en-US" altLang="zh-CN" sz="1200" b="1" smtClean="0">
                <a:latin typeface="微软雅黑" pitchFamily="34" charset="-122"/>
                <a:ea typeface="微软雅黑" pitchFamily="34" charset="-122"/>
              </a:rPr>
              <a:t>BOS</a:t>
            </a:r>
            <a:r>
              <a:rPr lang="zh-CN" altLang="en-US" sz="1200" b="1" smtClean="0">
                <a:latin typeface="微软雅黑" pitchFamily="34" charset="-122"/>
                <a:ea typeface="微软雅黑" pitchFamily="34" charset="-122"/>
              </a:rPr>
              <a:t>站点吗？</a:t>
            </a:r>
            <a:endParaRPr lang="en-US" altLang="zh-CN" sz="1200" b="1" smtClean="0">
              <a:latin typeface="微软雅黑" pitchFamily="34" charset="-122"/>
              <a:ea typeface="微软雅黑" pitchFamily="34" charset="-122"/>
            </a:endParaRPr>
          </a:p>
          <a:p>
            <a:r>
              <a:rPr lang="zh-CN" altLang="en-US" sz="1200" smtClean="0">
                <a:solidFill>
                  <a:srgbClr val="FF0000"/>
                </a:solidFill>
                <a:latin typeface="微软雅黑" pitchFamily="34" charset="-122"/>
                <a:ea typeface="微软雅黑" pitchFamily="34" charset="-122"/>
              </a:rPr>
              <a:t>答：简单账表免费（包括直接</a:t>
            </a:r>
            <a:r>
              <a:rPr lang="en-US" altLang="zh-CN" sz="1200" smtClean="0">
                <a:solidFill>
                  <a:srgbClr val="FF0000"/>
                </a:solidFill>
                <a:latin typeface="微软雅黑" pitchFamily="34" charset="-122"/>
                <a:ea typeface="微软雅黑" pitchFamily="34" charset="-122"/>
              </a:rPr>
              <a:t>SQL</a:t>
            </a:r>
            <a:r>
              <a:rPr lang="zh-CN" altLang="en-US" sz="1200" smtClean="0">
                <a:solidFill>
                  <a:srgbClr val="FF0000"/>
                </a:solidFill>
                <a:latin typeface="微软雅黑" pitchFamily="34" charset="-122"/>
                <a:ea typeface="微软雅黑" pitchFamily="34" charset="-122"/>
              </a:rPr>
              <a:t>账表等），万能报表占用</a:t>
            </a:r>
            <a:r>
              <a:rPr lang="en-US" altLang="zh-CN" sz="1200" smtClean="0">
                <a:solidFill>
                  <a:srgbClr val="FF0000"/>
                </a:solidFill>
                <a:latin typeface="微软雅黑" pitchFamily="34" charset="-122"/>
                <a:ea typeface="微软雅黑" pitchFamily="34" charset="-122"/>
              </a:rPr>
              <a:t>BOS</a:t>
            </a:r>
            <a:r>
              <a:rPr lang="zh-CN" altLang="en-US" sz="1200" smtClean="0">
                <a:solidFill>
                  <a:srgbClr val="FF0000"/>
                </a:solidFill>
                <a:latin typeface="微软雅黑" pitchFamily="34" charset="-122"/>
                <a:ea typeface="微软雅黑" pitchFamily="34" charset="-122"/>
              </a:rPr>
              <a:t>站点。</a:t>
            </a:r>
            <a:endParaRPr lang="en-US" altLang="zh-CN" sz="1200" smtClean="0">
              <a:solidFill>
                <a:srgbClr val="FF0000"/>
              </a:solidFill>
              <a:latin typeface="微软雅黑" pitchFamily="34" charset="-122"/>
              <a:ea typeface="微软雅黑" pitchFamily="34" charset="-122"/>
            </a:endParaRPr>
          </a:p>
          <a:p>
            <a:pPr marL="171450" indent="-171450">
              <a:buFont typeface="Wingdings" pitchFamily="2" charset="2"/>
              <a:buChar char="Ø"/>
            </a:pPr>
            <a:endParaRPr lang="en-US" altLang="zh-CN" sz="1200">
              <a:latin typeface="微软雅黑" pitchFamily="34" charset="-122"/>
              <a:ea typeface="微软雅黑" pitchFamily="34" charset="-122"/>
            </a:endParaRPr>
          </a:p>
          <a:p>
            <a:pPr marL="171450" indent="-171450">
              <a:buFont typeface="Wingdings" pitchFamily="2" charset="2"/>
              <a:buChar char="Ø"/>
            </a:pPr>
            <a:r>
              <a:rPr lang="zh-CN" altLang="en-US" sz="1200" b="1" smtClean="0">
                <a:latin typeface="微软雅黑" pitchFamily="34" charset="-122"/>
                <a:ea typeface="微软雅黑" pitchFamily="34" charset="-122"/>
              </a:rPr>
              <a:t>移动开发占用</a:t>
            </a:r>
            <a:r>
              <a:rPr lang="en-US" altLang="zh-CN" sz="1200" b="1" smtClean="0">
                <a:latin typeface="微软雅黑" pitchFamily="34" charset="-122"/>
                <a:ea typeface="微软雅黑" pitchFamily="34" charset="-122"/>
              </a:rPr>
              <a:t>BOS</a:t>
            </a:r>
            <a:r>
              <a:rPr lang="zh-CN" altLang="en-US" sz="1200" b="1" smtClean="0">
                <a:latin typeface="微软雅黑" pitchFamily="34" charset="-122"/>
                <a:ea typeface="微软雅黑" pitchFamily="34" charset="-122"/>
              </a:rPr>
              <a:t>站点吗？</a:t>
            </a:r>
            <a:endParaRPr lang="en-US" altLang="zh-CN" sz="1200" b="1" smtClean="0">
              <a:latin typeface="微软雅黑" pitchFamily="34" charset="-122"/>
              <a:ea typeface="微软雅黑" pitchFamily="34" charset="-122"/>
            </a:endParaRPr>
          </a:p>
          <a:p>
            <a:r>
              <a:rPr lang="zh-CN" altLang="en-US" sz="1200" smtClean="0">
                <a:solidFill>
                  <a:srgbClr val="FF0000"/>
                </a:solidFill>
                <a:latin typeface="微软雅黑" pitchFamily="34" charset="-122"/>
                <a:ea typeface="微软雅黑" pitchFamily="34" charset="-122"/>
              </a:rPr>
              <a:t>答：</a:t>
            </a:r>
            <a:r>
              <a:rPr lang="en-US" altLang="zh-CN" sz="1200" smtClean="0">
                <a:solidFill>
                  <a:srgbClr val="FF0000"/>
                </a:solidFill>
                <a:latin typeface="微软雅黑" pitchFamily="34" charset="-122"/>
                <a:ea typeface="微软雅黑" pitchFamily="34" charset="-122"/>
              </a:rPr>
              <a:t>6.2</a:t>
            </a:r>
            <a:r>
              <a:rPr lang="zh-CN" altLang="en-US" sz="1200" smtClean="0">
                <a:solidFill>
                  <a:srgbClr val="FF0000"/>
                </a:solidFill>
                <a:latin typeface="微软雅黑" pitchFamily="34" charset="-122"/>
                <a:ea typeface="微软雅黑" pitchFamily="34" charset="-122"/>
              </a:rPr>
              <a:t>版本以上移动</a:t>
            </a:r>
            <a:r>
              <a:rPr lang="en-US" altLang="zh-CN" sz="1200" smtClean="0">
                <a:solidFill>
                  <a:srgbClr val="FF0000"/>
                </a:solidFill>
                <a:latin typeface="微软雅黑" pitchFamily="34" charset="-122"/>
                <a:ea typeface="微软雅黑" pitchFamily="34" charset="-122"/>
              </a:rPr>
              <a:t>BOS</a:t>
            </a:r>
            <a:r>
              <a:rPr lang="zh-CN" altLang="en-US" sz="1200" smtClean="0">
                <a:solidFill>
                  <a:srgbClr val="FF0000"/>
                </a:solidFill>
                <a:latin typeface="微软雅黑" pitchFamily="34" charset="-122"/>
                <a:ea typeface="微软雅黑" pitchFamily="34" charset="-122"/>
              </a:rPr>
              <a:t>全面免费，基于移动</a:t>
            </a:r>
            <a:r>
              <a:rPr lang="en-US" altLang="zh-CN" sz="1200" smtClean="0">
                <a:solidFill>
                  <a:srgbClr val="FF0000"/>
                </a:solidFill>
                <a:latin typeface="微软雅黑" pitchFamily="34" charset="-122"/>
                <a:ea typeface="微软雅黑" pitchFamily="34" charset="-122"/>
              </a:rPr>
              <a:t>BOS</a:t>
            </a:r>
            <a:r>
              <a:rPr lang="zh-CN" altLang="en-US" sz="1200" smtClean="0">
                <a:solidFill>
                  <a:srgbClr val="FF0000"/>
                </a:solidFill>
                <a:latin typeface="微软雅黑" pitchFamily="34" charset="-122"/>
                <a:ea typeface="微软雅黑" pitchFamily="34" charset="-122"/>
              </a:rPr>
              <a:t>开发的移动单据，不再需要购买移动</a:t>
            </a:r>
            <a:r>
              <a:rPr lang="en-US" altLang="zh-CN" sz="1200" smtClean="0">
                <a:solidFill>
                  <a:srgbClr val="FF0000"/>
                </a:solidFill>
                <a:latin typeface="微软雅黑" pitchFamily="34" charset="-122"/>
                <a:ea typeface="微软雅黑" pitchFamily="34" charset="-122"/>
              </a:rPr>
              <a:t>BOS</a:t>
            </a:r>
            <a:r>
              <a:rPr lang="zh-CN" altLang="en-US" sz="1200" smtClean="0">
                <a:solidFill>
                  <a:srgbClr val="FF0000"/>
                </a:solidFill>
                <a:latin typeface="微软雅黑" pitchFamily="34" charset="-122"/>
                <a:ea typeface="微软雅黑" pitchFamily="34" charset="-122"/>
              </a:rPr>
              <a:t>模块，也没有按用户的站点计费。</a:t>
            </a:r>
            <a:endParaRPr lang="en-US" altLang="zh-CN" sz="1200" smtClean="0">
              <a:solidFill>
                <a:srgbClr val="FF0000"/>
              </a:solidFill>
              <a:latin typeface="微软雅黑" pitchFamily="34" charset="-122"/>
              <a:ea typeface="微软雅黑" pitchFamily="34" charset="-122"/>
            </a:endParaRPr>
          </a:p>
          <a:p>
            <a:pPr marL="171450" indent="-171450">
              <a:buFont typeface="Wingdings" pitchFamily="2" charset="2"/>
              <a:buChar char="Ø"/>
            </a:pPr>
            <a:endParaRPr lang="en-US" altLang="zh-CN" sz="1200">
              <a:latin typeface="微软雅黑" pitchFamily="34" charset="-122"/>
              <a:ea typeface="微软雅黑" pitchFamily="34" charset="-122"/>
            </a:endParaRPr>
          </a:p>
          <a:p>
            <a:pPr marL="171450" indent="-171450">
              <a:buFont typeface="Wingdings" pitchFamily="2" charset="2"/>
              <a:buChar char="Ø"/>
            </a:pPr>
            <a:endParaRPr lang="en-US" altLang="zh-CN" sz="1200" smtClean="0">
              <a:latin typeface="微软雅黑" pitchFamily="34" charset="-122"/>
              <a:ea typeface="微软雅黑" pitchFamily="34" charset="-122"/>
            </a:endParaRPr>
          </a:p>
          <a:p>
            <a:pPr marL="171450" indent="-171450">
              <a:buFont typeface="Wingdings" pitchFamily="2" charset="2"/>
              <a:buChar char="Ø"/>
            </a:pPr>
            <a:endParaRPr lang="en-US" altLang="zh-CN" sz="1200">
              <a:latin typeface="微软雅黑" pitchFamily="34" charset="-122"/>
              <a:ea typeface="微软雅黑" pitchFamily="34" charset="-122"/>
            </a:endParaRPr>
          </a:p>
          <a:p>
            <a:pPr marL="171450" indent="-171450">
              <a:buFont typeface="Wingdings" pitchFamily="2" charset="2"/>
              <a:buChar char="Ø"/>
            </a:pPr>
            <a:endParaRPr lang="en-US" altLang="zh-CN" sz="1200" smtClean="0">
              <a:latin typeface="微软雅黑" pitchFamily="34" charset="-122"/>
              <a:ea typeface="微软雅黑" pitchFamily="34" charset="-122"/>
            </a:endParaRPr>
          </a:p>
          <a:p>
            <a:pPr marL="171450" indent="-171450">
              <a:buFont typeface="Wingdings" pitchFamily="2" charset="2"/>
              <a:buChar char="Ø"/>
            </a:pPr>
            <a:endParaRPr lang="en-US" altLang="zh-CN" sz="1200">
              <a:latin typeface="微软雅黑" pitchFamily="34" charset="-122"/>
              <a:ea typeface="微软雅黑" pitchFamily="34" charset="-122"/>
            </a:endParaRPr>
          </a:p>
          <a:p>
            <a:pPr marL="171450" indent="-171450">
              <a:buFont typeface="Wingdings" pitchFamily="2" charset="2"/>
              <a:buChar char="Ø"/>
            </a:pPr>
            <a:endParaRPr lang="en-US" altLang="zh-CN" sz="1200" smtClean="0">
              <a:latin typeface="微软雅黑" pitchFamily="34" charset="-122"/>
              <a:ea typeface="微软雅黑" pitchFamily="34" charset="-122"/>
            </a:endParaRPr>
          </a:p>
          <a:p>
            <a:pPr marL="171450" indent="-171450">
              <a:buFont typeface="Wingdings" pitchFamily="2" charset="2"/>
              <a:buChar char="Ø"/>
            </a:pPr>
            <a:endParaRPr lang="en-US" altLang="zh-CN" sz="1200" smtClean="0">
              <a:latin typeface="微软雅黑" pitchFamily="34" charset="-122"/>
              <a:ea typeface="微软雅黑" pitchFamily="34" charset="-122"/>
            </a:endParaRPr>
          </a:p>
          <a:p>
            <a:pPr marL="171450" indent="-171450">
              <a:buFont typeface="Wingdings" pitchFamily="2" charset="2"/>
              <a:buChar char="Ø"/>
            </a:pPr>
            <a:endParaRPr lang="en-US" altLang="zh-CN" sz="1200">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spTree>
    <p:extLst>
      <p:ext uri="{BB962C8B-B14F-4D97-AF65-F5344CB8AC3E}">
        <p14:creationId xmlns="" xmlns:p14="http://schemas.microsoft.com/office/powerpoint/2010/main" val="334210211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a:xfrm>
            <a:off x="0" y="0"/>
            <a:ext cx="6697662" cy="564357"/>
          </a:xfrm>
          <a:prstGeom prst="rect">
            <a:avLst/>
          </a:prstGeom>
        </p:spPr>
        <p:txBody>
          <a:bodyPr>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smtClean="0">
                <a:solidFill>
                  <a:prstClr val="black"/>
                </a:solidFill>
                <a:latin typeface="微软雅黑" pitchFamily="34" charset="-122"/>
                <a:ea typeface="微软雅黑" pitchFamily="34" charset="-122"/>
              </a:rPr>
              <a:t>常</a:t>
            </a:r>
            <a:r>
              <a:rPr lang="zh-CN" altLang="en-US" smtClean="0">
                <a:solidFill>
                  <a:prstClr val="black"/>
                </a:solidFill>
                <a:latin typeface="微软雅黑" pitchFamily="34" charset="-122"/>
                <a:ea typeface="微软雅黑" pitchFamily="34" charset="-122"/>
              </a:rPr>
              <a:t>见问题</a:t>
            </a:r>
            <a:r>
              <a:rPr lang="en-US" altLang="zh-CN" smtClean="0">
                <a:solidFill>
                  <a:prstClr val="black"/>
                </a:solidFill>
                <a:latin typeface="微软雅黑" pitchFamily="34" charset="-122"/>
                <a:ea typeface="微软雅黑" pitchFamily="34" charset="-122"/>
              </a:rPr>
              <a:t>-</a:t>
            </a:r>
            <a:r>
              <a:rPr lang="zh-CN" altLang="en-US" smtClean="0">
                <a:solidFill>
                  <a:prstClr val="black"/>
                </a:solidFill>
                <a:latin typeface="微软雅黑" pitchFamily="34" charset="-122"/>
                <a:ea typeface="微软雅黑" pitchFamily="34" charset="-122"/>
              </a:rPr>
              <a:t>受组织管控的基础资料</a:t>
            </a:r>
            <a:endParaRPr>
              <a:solidFill>
                <a:prstClr val="black"/>
              </a:solidFill>
              <a:latin typeface="微软雅黑" pitchFamily="34" charset="-122"/>
              <a:ea typeface="微软雅黑" pitchFamily="34" charset="-122"/>
            </a:endParaRPr>
          </a:p>
        </p:txBody>
      </p:sp>
      <p:sp>
        <p:nvSpPr>
          <p:cNvPr id="3" name="矩形 2"/>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smtClean="0">
                <a:solidFill>
                  <a:srgbClr val="FFFFFF"/>
                </a:solidFill>
                <a:latin typeface="微软雅黑" pitchFamily="34" charset="-122"/>
                <a:ea typeface="微软雅黑" pitchFamily="34" charset="-122"/>
              </a:rPr>
              <a:t>问题</a:t>
            </a:r>
            <a:endParaRPr kumimoji="1" lang="zh-CN" altLang="en-US" sz="1400" b="1" dirty="0">
              <a:solidFill>
                <a:srgbClr val="FFFFFF"/>
              </a:solidFill>
              <a:latin typeface="微软雅黑" pitchFamily="34" charset="-122"/>
              <a:ea typeface="微软雅黑" pitchFamily="34" charset="-122"/>
            </a:endParaRPr>
          </a:p>
        </p:txBody>
      </p:sp>
      <p:sp>
        <p:nvSpPr>
          <p:cNvPr id="4" name="矩形 3"/>
          <p:cNvSpPr/>
          <p:nvPr/>
        </p:nvSpPr>
        <p:spPr>
          <a:xfrm>
            <a:off x="179512" y="1275606"/>
            <a:ext cx="2304256" cy="3277820"/>
          </a:xfrm>
          <a:prstGeom prst="rect">
            <a:avLst/>
          </a:prstGeom>
        </p:spPr>
        <p:txBody>
          <a:bodyPr wrap="square">
            <a:spAutoFit/>
          </a:bodyPr>
          <a:lstStyle/>
          <a:p>
            <a:pPr marL="0" lvl="2" defTabSz="2044700">
              <a:lnSpc>
                <a:spcPct val="90000"/>
              </a:lnSpc>
              <a:spcAft>
                <a:spcPct val="35000"/>
              </a:spcAft>
            </a:pPr>
            <a:r>
              <a:rPr lang="zh-CN" altLang="en-US" sz="1200" b="1" smtClean="0">
                <a:solidFill>
                  <a:prstClr val="black"/>
                </a:solidFill>
                <a:latin typeface="微软雅黑" pitchFamily="34" charset="-122"/>
                <a:ea typeface="微软雅黑" pitchFamily="34" charset="-122"/>
              </a:rPr>
              <a:t>受组织管控的基础资料</a:t>
            </a:r>
            <a:endParaRPr lang="en-US" altLang="zh-CN" sz="1200" b="1" smtClean="0">
              <a:solidFill>
                <a:prstClr val="black"/>
              </a:solidFill>
              <a:latin typeface="微软雅黑" pitchFamily="34" charset="-122"/>
              <a:ea typeface="微软雅黑" pitchFamily="34" charset="-122"/>
            </a:endParaRPr>
          </a:p>
          <a:p>
            <a:pPr marL="171450" indent="-171450">
              <a:buFont typeface="Wingdings" pitchFamily="2" charset="2"/>
              <a:buChar char="ü"/>
            </a:pPr>
            <a:r>
              <a:rPr lang="zh-CN" altLang="en-US" sz="1200" smtClean="0">
                <a:latin typeface="微软雅黑" pitchFamily="34" charset="-122"/>
                <a:ea typeface="微软雅黑" pitchFamily="34" charset="-122"/>
              </a:rPr>
              <a:t>必须继承</a:t>
            </a:r>
            <a:r>
              <a:rPr lang="en-US" altLang="zh-CN" sz="1200" smtClean="0">
                <a:latin typeface="微软雅黑" pitchFamily="34" charset="-122"/>
                <a:ea typeface="微软雅黑" pitchFamily="34" charset="-122"/>
              </a:rPr>
              <a:t>【BOS-</a:t>
            </a:r>
            <a:r>
              <a:rPr lang="zh-CN" altLang="en-US" sz="1200" smtClean="0">
                <a:latin typeface="微软雅黑" pitchFamily="34" charset="-122"/>
                <a:ea typeface="微软雅黑" pitchFamily="34" charset="-122"/>
              </a:rPr>
              <a:t>基对象模板</a:t>
            </a:r>
            <a:r>
              <a:rPr lang="en-US" altLang="zh-CN" sz="1200" smtClean="0">
                <a:latin typeface="微软雅黑" pitchFamily="34" charset="-122"/>
                <a:ea typeface="微软雅黑" pitchFamily="34" charset="-122"/>
              </a:rPr>
              <a:t>】</a:t>
            </a:r>
            <a:r>
              <a:rPr lang="zh-CN" altLang="en-US" sz="1200" smtClean="0">
                <a:latin typeface="微软雅黑" pitchFamily="34" charset="-122"/>
                <a:ea typeface="微软雅黑" pitchFamily="34" charset="-122"/>
              </a:rPr>
              <a:t>中</a:t>
            </a:r>
            <a:r>
              <a:rPr lang="zh-CN" altLang="en-US" sz="1200" b="1" smtClean="0">
                <a:solidFill>
                  <a:srgbClr val="FF0000"/>
                </a:solidFill>
                <a:latin typeface="微软雅黑" pitchFamily="34" charset="-122"/>
                <a:ea typeface="微软雅黑" pitchFamily="34" charset="-122"/>
              </a:rPr>
              <a:t>受组织控制基础资料模版</a:t>
            </a:r>
            <a:r>
              <a:rPr lang="zh-CN" altLang="en-US" sz="1200" smtClean="0">
                <a:latin typeface="微软雅黑" pitchFamily="34" charset="-122"/>
                <a:ea typeface="微软雅黑" pitchFamily="34" charset="-122"/>
              </a:rPr>
              <a:t>，或者继承业务领域基对象，其上面的父对象包含</a:t>
            </a:r>
            <a:r>
              <a:rPr lang="zh-CN" altLang="en-US" sz="1200">
                <a:latin typeface="微软雅黑" pitchFamily="34" charset="-122"/>
                <a:ea typeface="微软雅黑" pitchFamily="34" charset="-122"/>
              </a:rPr>
              <a:t>受组织控制基础资料模版</a:t>
            </a:r>
            <a:r>
              <a:rPr lang="zh-CN" altLang="en-US" sz="1200" smtClean="0">
                <a:latin typeface="微软雅黑" pitchFamily="34" charset="-122"/>
                <a:ea typeface="微软雅黑" pitchFamily="34" charset="-122"/>
              </a:rPr>
              <a:t>；</a:t>
            </a:r>
            <a:endParaRPr lang="en-US" altLang="zh-CN" sz="1200" smtClean="0">
              <a:latin typeface="微软雅黑" pitchFamily="34" charset="-122"/>
              <a:ea typeface="微软雅黑" pitchFamily="34" charset="-122"/>
            </a:endParaRPr>
          </a:p>
          <a:p>
            <a:pPr marL="171450" indent="-171450">
              <a:buFont typeface="Wingdings" pitchFamily="2" charset="2"/>
              <a:buChar char="ü"/>
            </a:pPr>
            <a:endParaRPr lang="en-US" altLang="zh-CN" sz="1200">
              <a:latin typeface="微软雅黑" pitchFamily="34" charset="-122"/>
              <a:ea typeface="微软雅黑" pitchFamily="34" charset="-122"/>
            </a:endParaRPr>
          </a:p>
          <a:p>
            <a:pPr marL="171450" indent="-171450">
              <a:buFont typeface="Wingdings" pitchFamily="2" charset="2"/>
              <a:buChar char="ü"/>
            </a:pPr>
            <a:r>
              <a:rPr lang="zh-CN" altLang="en-US" sz="1200" smtClean="0">
                <a:latin typeface="微软雅黑" pitchFamily="34" charset="-122"/>
                <a:ea typeface="微软雅黑" pitchFamily="34" charset="-122"/>
              </a:rPr>
              <a:t>是否基础资料控制策略管理必须勾选。</a:t>
            </a:r>
            <a:endParaRPr lang="en-US" altLang="zh-CN" sz="1200" smtClean="0">
              <a:latin typeface="微软雅黑" pitchFamily="34" charset="-122"/>
              <a:ea typeface="微软雅黑" pitchFamily="34" charset="-122"/>
            </a:endParaRPr>
          </a:p>
          <a:p>
            <a:pPr marL="171450" indent="-171450">
              <a:buFont typeface="Wingdings" pitchFamily="2" charset="2"/>
              <a:buChar char="ü"/>
            </a:pPr>
            <a:endParaRPr lang="en-US" altLang="zh-CN" sz="1200">
              <a:latin typeface="微软雅黑" pitchFamily="34" charset="-122"/>
              <a:ea typeface="微软雅黑" pitchFamily="34" charset="-122"/>
            </a:endParaRPr>
          </a:p>
          <a:p>
            <a:pPr marL="171450" indent="-171450">
              <a:buFont typeface="Wingdings" pitchFamily="2" charset="2"/>
              <a:buChar char="ü"/>
            </a:pPr>
            <a:r>
              <a:rPr lang="zh-CN" altLang="en-US" sz="1200" smtClean="0">
                <a:latin typeface="微软雅黑" pitchFamily="34" charset="-122"/>
                <a:ea typeface="微软雅黑" pitchFamily="34" charset="-122"/>
              </a:rPr>
              <a:t>创建组织绑定对应组织字段。</a:t>
            </a:r>
            <a:endParaRPr lang="en-US" altLang="zh-CN" sz="1200" smtClean="0">
              <a:latin typeface="微软雅黑" pitchFamily="34" charset="-122"/>
              <a:ea typeface="微软雅黑" pitchFamily="34" charset="-122"/>
            </a:endParaRPr>
          </a:p>
          <a:p>
            <a:pPr marL="171450" indent="-171450">
              <a:buFont typeface="Wingdings" pitchFamily="2" charset="2"/>
              <a:buChar char="ü"/>
            </a:pPr>
            <a:endParaRPr lang="en-US" altLang="zh-CN" sz="1200">
              <a:latin typeface="微软雅黑" pitchFamily="34" charset="-122"/>
              <a:ea typeface="微软雅黑" pitchFamily="34" charset="-122"/>
            </a:endParaRPr>
          </a:p>
          <a:p>
            <a:pPr marL="171450" indent="-171450">
              <a:buFont typeface="Wingdings" pitchFamily="2" charset="2"/>
              <a:buChar char="ü"/>
            </a:pPr>
            <a:r>
              <a:rPr lang="zh-CN" altLang="en-US" sz="1200" smtClean="0">
                <a:latin typeface="微软雅黑" pitchFamily="34" charset="-122"/>
                <a:ea typeface="微软雅黑" pitchFamily="34" charset="-122"/>
              </a:rPr>
              <a:t>使用组织绑定对应组织字段。</a:t>
            </a:r>
            <a:endParaRPr lang="en-US" altLang="zh-CN" sz="1200" smtClean="0">
              <a:latin typeface="微软雅黑" pitchFamily="34" charset="-122"/>
              <a:ea typeface="微软雅黑" pitchFamily="34" charset="-122"/>
            </a:endParaRPr>
          </a:p>
          <a:p>
            <a:pPr marL="171450" indent="-171450">
              <a:buFont typeface="Wingdings" pitchFamily="2" charset="2"/>
              <a:buChar char="ü"/>
            </a:pPr>
            <a:endParaRPr lang="en-US" altLang="zh-CN" sz="1200">
              <a:latin typeface="微软雅黑" pitchFamily="34" charset="-122"/>
              <a:ea typeface="微软雅黑" pitchFamily="34" charset="-122"/>
            </a:endParaRPr>
          </a:p>
          <a:p>
            <a:pPr marL="171450" indent="-171450">
              <a:buFont typeface="Wingdings" pitchFamily="2" charset="2"/>
              <a:buChar char="ü"/>
            </a:pPr>
            <a:r>
              <a:rPr lang="zh-CN" altLang="en-US" sz="1200" smtClean="0">
                <a:latin typeface="微软雅黑" pitchFamily="34" charset="-122"/>
                <a:ea typeface="微软雅黑" pitchFamily="34" charset="-122"/>
              </a:rPr>
              <a:t>普通基础资料</a:t>
            </a:r>
            <a:r>
              <a:rPr lang="zh-CN" altLang="en-US" sz="1200" b="1" smtClean="0">
                <a:solidFill>
                  <a:srgbClr val="FF0000"/>
                </a:solidFill>
                <a:latin typeface="微软雅黑" pitchFamily="34" charset="-122"/>
                <a:ea typeface="微软雅黑" pitchFamily="34" charset="-122"/>
              </a:rPr>
              <a:t>不能转换为</a:t>
            </a:r>
            <a:r>
              <a:rPr lang="zh-CN" altLang="en-US" sz="1200" smtClean="0">
                <a:latin typeface="微软雅黑" pitchFamily="34" charset="-122"/>
                <a:ea typeface="微软雅黑" pitchFamily="34" charset="-122"/>
              </a:rPr>
              <a:t>受基础资料控制的基础资料。</a:t>
            </a:r>
            <a:endParaRPr lang="en-US" altLang="zh-CN" sz="1200" smtClean="0">
              <a:latin typeface="微软雅黑" pitchFamily="34" charset="-122"/>
              <a:ea typeface="微软雅黑" pitchFamily="34" charset="-122"/>
            </a:endParaRPr>
          </a:p>
          <a:p>
            <a:pPr marL="171450" indent="-171450">
              <a:buFont typeface="Wingdings" pitchFamily="2" charset="2"/>
              <a:buChar char="ü"/>
            </a:pPr>
            <a:endParaRPr lang="en-US" altLang="zh-CN" sz="1200">
              <a:latin typeface="微软雅黑" pitchFamily="34" charset="-122"/>
              <a:ea typeface="微软雅黑" pitchFamily="34" charset="-122"/>
            </a:endParaRPr>
          </a:p>
        </p:txBody>
      </p:sp>
      <p:pic>
        <p:nvPicPr>
          <p:cNvPr id="5" name="Picture 4"/>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423701" y="612750"/>
            <a:ext cx="6135648" cy="44058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495709" y="1816706"/>
            <a:ext cx="6063639" cy="3076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434714" y="956095"/>
            <a:ext cx="6429891" cy="40624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223785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8"/>
          <p:cNvGrpSpPr/>
          <p:nvPr/>
        </p:nvGrpSpPr>
        <p:grpSpPr>
          <a:xfrm>
            <a:off x="2699792" y="2166058"/>
            <a:ext cx="1368972" cy="896541"/>
            <a:chOff x="2554956" y="2124074"/>
            <a:chExt cx="1368972" cy="896541"/>
          </a:xfrm>
        </p:grpSpPr>
        <p:sp>
          <p:nvSpPr>
            <p:cNvPr id="2" name="圆角矩形 1"/>
            <p:cNvSpPr/>
            <p:nvPr/>
          </p:nvSpPr>
          <p:spPr>
            <a:xfrm>
              <a:off x="2554956" y="2124074"/>
              <a:ext cx="896541" cy="896541"/>
            </a:xfrm>
            <a:prstGeom prst="roundRect">
              <a:avLst>
                <a:gd name="adj" fmla="val 13188"/>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smtClean="0">
                <a:solidFill>
                  <a:prstClr val="white"/>
                </a:solidFill>
              </a:endParaRPr>
            </a:p>
          </p:txBody>
        </p:sp>
        <p:sp>
          <p:nvSpPr>
            <p:cNvPr id="8" name="矩形 7"/>
            <p:cNvSpPr/>
            <p:nvPr/>
          </p:nvSpPr>
          <p:spPr>
            <a:xfrm>
              <a:off x="3203848" y="2283718"/>
              <a:ext cx="720080" cy="5760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smtClean="0">
                <a:solidFill>
                  <a:prstClr val="white"/>
                </a:solidFill>
              </a:endParaRPr>
            </a:p>
          </p:txBody>
        </p:sp>
      </p:grpSp>
      <p:sp>
        <p:nvSpPr>
          <p:cNvPr id="3077" name="文本框 3"/>
          <p:cNvSpPr txBox="1">
            <a:spLocks noChangeArrowheads="1"/>
          </p:cNvSpPr>
          <p:nvPr>
            <p:custDataLst>
              <p:tags r:id="rId2"/>
            </p:custDataLst>
          </p:nvPr>
        </p:nvSpPr>
        <p:spPr bwMode="auto">
          <a:xfrm>
            <a:off x="3059832" y="2139702"/>
            <a:ext cx="5328592" cy="9517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just">
              <a:lnSpc>
                <a:spcPct val="100000"/>
              </a:lnSpc>
              <a:spcBef>
                <a:spcPct val="0"/>
              </a:spcBef>
              <a:buFontTx/>
              <a:buNone/>
            </a:pPr>
            <a:r>
              <a:rPr lang="en-US" altLang="zh-CN" sz="2400" b="1" spc="300" smtClean="0">
                <a:solidFill>
                  <a:prstClr val="black">
                    <a:lumMod val="85000"/>
                    <a:lumOff val="15000"/>
                  </a:prstClr>
                </a:solidFill>
                <a:latin typeface="Impact" panose="020B0806030902050204" pitchFamily="34" charset="0"/>
                <a:ea typeface="微软雅黑" panose="020B0503020204020204" pitchFamily="34" charset="-122"/>
              </a:rPr>
              <a:t>PART2</a:t>
            </a:r>
            <a:r>
              <a:rPr lang="zh-CN" altLang="en-US" sz="2400" b="1" spc="300" smtClean="0">
                <a:solidFill>
                  <a:prstClr val="black">
                    <a:lumMod val="85000"/>
                    <a:lumOff val="15000"/>
                  </a:prstClr>
                </a:solidFill>
                <a:ea typeface="微软雅黑" panose="020B0503020204020204" pitchFamily="34" charset="-122"/>
              </a:rPr>
              <a:t>：值更新、计算服务</a:t>
            </a:r>
            <a:endParaRPr lang="zh-CN" altLang="en-US" sz="2400" b="1" spc="300" dirty="0">
              <a:solidFill>
                <a:prstClr val="black">
                  <a:lumMod val="85000"/>
                  <a:lumOff val="15000"/>
                </a:prstClr>
              </a:solidFill>
              <a:ea typeface="微软雅黑" panose="020B0503020204020204" pitchFamily="34" charset="-122"/>
            </a:endParaRPr>
          </a:p>
        </p:txBody>
      </p:sp>
      <p:cxnSp>
        <p:nvCxnSpPr>
          <p:cNvPr id="7" name="直接连接符 6"/>
          <p:cNvCxnSpPr/>
          <p:nvPr>
            <p:custDataLst>
              <p:tags r:id="rId3"/>
            </p:custDataLst>
          </p:nvPr>
        </p:nvCxnSpPr>
        <p:spPr>
          <a:xfrm>
            <a:off x="3059832" y="2829238"/>
            <a:ext cx="256460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 xmlns:p14="http://schemas.microsoft.com/office/powerpoint/2010/main" val="48790991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smtClean="0">
                <a:solidFill>
                  <a:srgbClr val="FFFFFF"/>
                </a:solidFill>
                <a:latin typeface="微软雅黑" pitchFamily="34" charset="-122"/>
                <a:ea typeface="微软雅黑" pitchFamily="34" charset="-122"/>
              </a:rPr>
              <a:t>问题</a:t>
            </a:r>
            <a:endParaRPr kumimoji="1" lang="zh-CN" altLang="en-US" sz="1400" b="1" dirty="0">
              <a:solidFill>
                <a:srgbClr val="FFFFFF"/>
              </a:solidFill>
              <a:latin typeface="微软雅黑" pitchFamily="34" charset="-122"/>
              <a:ea typeface="微软雅黑" pitchFamily="34" charset="-122"/>
            </a:endParaRPr>
          </a:p>
        </p:txBody>
      </p:sp>
      <p:sp>
        <p:nvSpPr>
          <p:cNvPr id="19" name="矩形 18"/>
          <p:cNvSpPr/>
          <p:nvPr/>
        </p:nvSpPr>
        <p:spPr>
          <a:xfrm>
            <a:off x="179512" y="1275606"/>
            <a:ext cx="2304256" cy="3998018"/>
          </a:xfrm>
          <a:prstGeom prst="rect">
            <a:avLst/>
          </a:prstGeom>
        </p:spPr>
        <p:txBody>
          <a:bodyPr wrap="square">
            <a:spAutoFit/>
          </a:bodyPr>
          <a:lstStyle/>
          <a:p>
            <a:pPr marL="0" lvl="2" defTabSz="2044700">
              <a:lnSpc>
                <a:spcPct val="90000"/>
              </a:lnSpc>
              <a:spcAft>
                <a:spcPct val="35000"/>
              </a:spcAft>
            </a:pPr>
            <a:r>
              <a:rPr lang="zh-CN" altLang="en-US" sz="1200" b="1">
                <a:solidFill>
                  <a:prstClr val="black"/>
                </a:solidFill>
                <a:latin typeface="微软雅黑" pitchFamily="34" charset="-122"/>
                <a:ea typeface="微软雅黑" pitchFamily="34" charset="-122"/>
              </a:rPr>
              <a:t>标识、字段名、绑定实体属性三者之间的</a:t>
            </a:r>
            <a:r>
              <a:rPr lang="zh-CN" altLang="en-US" sz="1200" b="1" smtClean="0">
                <a:solidFill>
                  <a:prstClr val="black"/>
                </a:solidFill>
                <a:latin typeface="微软雅黑" pitchFamily="34" charset="-122"/>
                <a:ea typeface="微软雅黑" pitchFamily="34" charset="-122"/>
              </a:rPr>
              <a:t>区别</a:t>
            </a:r>
            <a:endParaRPr lang="en-US" altLang="zh-CN" sz="1200" b="1" smtClean="0">
              <a:solidFill>
                <a:prstClr val="black"/>
              </a:solidFill>
              <a:latin typeface="微软雅黑" pitchFamily="34" charset="-122"/>
              <a:ea typeface="微软雅黑" pitchFamily="34" charset="-122"/>
            </a:endParaRPr>
          </a:p>
          <a:p>
            <a:pPr marL="171450" indent="-171450">
              <a:buFont typeface="Wingdings" pitchFamily="2" charset="2"/>
              <a:buChar char="ü"/>
            </a:pPr>
            <a:r>
              <a:rPr lang="zh-CN" altLang="en-US" sz="1200" b="1" smtClean="0">
                <a:latin typeface="微软雅黑" pitchFamily="34" charset="-122"/>
                <a:ea typeface="微软雅黑" pitchFamily="34" charset="-122"/>
              </a:rPr>
              <a:t>标识</a:t>
            </a:r>
            <a:r>
              <a:rPr lang="zh-CN" altLang="en-US" sz="1200" smtClean="0">
                <a:latin typeface="微软雅黑" pitchFamily="34" charset="-122"/>
                <a:ea typeface="微软雅黑" pitchFamily="34" charset="-122"/>
              </a:rPr>
              <a:t>，</a:t>
            </a:r>
            <a:r>
              <a:rPr lang="zh-CN" altLang="en-US" sz="1200" b="1" smtClean="0">
                <a:solidFill>
                  <a:srgbClr val="FF0000"/>
                </a:solidFill>
                <a:latin typeface="微软雅黑" pitchFamily="34" charset="-122"/>
                <a:ea typeface="微软雅黑" pitchFamily="34" charset="-122"/>
              </a:rPr>
              <a:t>必须全单据唯一</a:t>
            </a:r>
            <a:r>
              <a:rPr lang="zh-CN" altLang="en-US" sz="1200" smtClean="0">
                <a:latin typeface="微软雅黑" pitchFamily="34" charset="-122"/>
                <a:ea typeface="微软雅黑" pitchFamily="34" charset="-122"/>
              </a:rPr>
              <a:t>，在插件中据此获取字段元数据；</a:t>
            </a:r>
            <a:endParaRPr lang="en-US" altLang="zh-CN" sz="1200" smtClean="0">
              <a:latin typeface="微软雅黑" pitchFamily="34" charset="-122"/>
              <a:ea typeface="微软雅黑" pitchFamily="34" charset="-122"/>
            </a:endParaRPr>
          </a:p>
          <a:p>
            <a:pPr marL="171450" indent="-171450">
              <a:buFont typeface="Wingdings" pitchFamily="2" charset="2"/>
              <a:buChar char="ü"/>
            </a:pPr>
            <a:endParaRPr lang="zh-CN" altLang="en-US" sz="1200">
              <a:latin typeface="微软雅黑" pitchFamily="34" charset="-122"/>
              <a:ea typeface="微软雅黑" pitchFamily="34" charset="-122"/>
            </a:endParaRPr>
          </a:p>
          <a:p>
            <a:pPr marL="171450" indent="-171450">
              <a:buFont typeface="Wingdings" pitchFamily="2" charset="2"/>
              <a:buChar char="ü"/>
            </a:pPr>
            <a:r>
              <a:rPr lang="zh-CN" altLang="en-US" sz="1200" b="1">
                <a:latin typeface="微软雅黑" pitchFamily="34" charset="-122"/>
                <a:ea typeface="微软雅黑" pitchFamily="34" charset="-122"/>
              </a:rPr>
              <a:t>字段名</a:t>
            </a:r>
            <a:r>
              <a:rPr lang="zh-CN" altLang="en-US" sz="1200">
                <a:latin typeface="微软雅黑" pitchFamily="34" charset="-122"/>
                <a:ea typeface="微软雅黑" pitchFamily="34" charset="-122"/>
              </a:rPr>
              <a:t>，是字段在数据库表格中的字段名称，</a:t>
            </a:r>
            <a:r>
              <a:rPr lang="zh-CN" altLang="en-US" sz="1200" b="1">
                <a:solidFill>
                  <a:srgbClr val="FF0000"/>
                </a:solidFill>
                <a:latin typeface="微软雅黑" pitchFamily="34" charset="-122"/>
                <a:ea typeface="微软雅黑" pitchFamily="34" charset="-122"/>
              </a:rPr>
              <a:t>在实体中唯一</a:t>
            </a:r>
            <a:r>
              <a:rPr lang="zh-CN" altLang="en-US" sz="1200">
                <a:latin typeface="微软雅黑" pitchFamily="34" charset="-122"/>
                <a:ea typeface="微软雅黑" pitchFamily="34" charset="-122"/>
              </a:rPr>
              <a:t>，插件据此，到物理表格取数</a:t>
            </a:r>
            <a:r>
              <a:rPr lang="zh-CN" altLang="en-US" sz="1200" smtClean="0">
                <a:latin typeface="微软雅黑" pitchFamily="34" charset="-122"/>
                <a:ea typeface="微软雅黑" pitchFamily="34" charset="-122"/>
              </a:rPr>
              <a:t>；</a:t>
            </a:r>
            <a:endParaRPr lang="en-US" altLang="zh-CN" sz="1200" smtClean="0">
              <a:latin typeface="微软雅黑" pitchFamily="34" charset="-122"/>
              <a:ea typeface="微软雅黑" pitchFamily="34" charset="-122"/>
            </a:endParaRPr>
          </a:p>
          <a:p>
            <a:pPr marL="171450" indent="-171450">
              <a:buFont typeface="Wingdings" pitchFamily="2" charset="2"/>
              <a:buChar char="ü"/>
            </a:pPr>
            <a:endParaRPr lang="zh-CN" altLang="en-US" sz="1200">
              <a:latin typeface="微软雅黑" pitchFamily="34" charset="-122"/>
              <a:ea typeface="微软雅黑" pitchFamily="34" charset="-122"/>
            </a:endParaRPr>
          </a:p>
          <a:p>
            <a:pPr marL="171450" indent="-171450">
              <a:buFont typeface="Wingdings" pitchFamily="2" charset="2"/>
              <a:buChar char="ü"/>
            </a:pPr>
            <a:r>
              <a:rPr lang="zh-CN" altLang="en-US" sz="1200" b="1">
                <a:latin typeface="微软雅黑" pitchFamily="34" charset="-122"/>
                <a:ea typeface="微软雅黑" pitchFamily="34" charset="-122"/>
              </a:rPr>
              <a:t>绑定实体属性</a:t>
            </a:r>
            <a:r>
              <a:rPr lang="zh-CN" altLang="en-US" sz="1200">
                <a:latin typeface="微软雅黑" pitchFamily="34" charset="-122"/>
                <a:ea typeface="微软雅黑" pitchFamily="34" charset="-122"/>
              </a:rPr>
              <a:t>，对应字段在</a:t>
            </a:r>
            <a:r>
              <a:rPr lang="en-US" altLang="zh-CN" sz="1200">
                <a:latin typeface="微软雅黑" pitchFamily="34" charset="-122"/>
                <a:ea typeface="微软雅黑" pitchFamily="34" charset="-122"/>
              </a:rPr>
              <a:t>ORM</a:t>
            </a:r>
            <a:r>
              <a:rPr lang="zh-CN" altLang="en-US" sz="1200">
                <a:latin typeface="微软雅黑" pitchFamily="34" charset="-122"/>
                <a:ea typeface="微软雅黑" pitchFamily="34" charset="-122"/>
              </a:rPr>
              <a:t>实体模型中的属性名，</a:t>
            </a:r>
            <a:r>
              <a:rPr lang="zh-CN" altLang="en-US" sz="1200" b="1">
                <a:solidFill>
                  <a:srgbClr val="FF0000"/>
                </a:solidFill>
                <a:latin typeface="微软雅黑" pitchFamily="34" charset="-122"/>
                <a:ea typeface="微软雅黑" pitchFamily="34" charset="-122"/>
              </a:rPr>
              <a:t>在实体中唯一</a:t>
            </a:r>
            <a:r>
              <a:rPr lang="zh-CN" altLang="en-US" sz="1200">
                <a:latin typeface="微软雅黑" pitchFamily="34" charset="-122"/>
                <a:ea typeface="微软雅黑" pitchFamily="34" charset="-122"/>
              </a:rPr>
              <a:t>，插件据此，到单据数据包中取数；</a:t>
            </a:r>
          </a:p>
          <a:p>
            <a:pPr marL="0" lvl="3" defTabSz="2044700">
              <a:lnSpc>
                <a:spcPct val="90000"/>
              </a:lnSpc>
              <a:spcAft>
                <a:spcPct val="35000"/>
              </a:spcAft>
            </a:pPr>
            <a:endParaRPr lang="en-US" altLang="zh-CN" sz="1200" dirty="0" smtClean="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smtClean="0">
              <a:solidFill>
                <a:prstClr val="black"/>
              </a:solidFill>
              <a:latin typeface="微软雅黑" pitchFamily="34" charset="-122"/>
              <a:ea typeface="微软雅黑" pitchFamily="34" charset="-122"/>
            </a:endParaRPr>
          </a:p>
          <a:p>
            <a:pPr marL="0" lvl="3" defTabSz="2044700">
              <a:lnSpc>
                <a:spcPct val="90000"/>
              </a:lnSpc>
              <a:spcAft>
                <a:spcPct val="35000"/>
              </a:spcAft>
            </a:pPr>
            <a:endParaRPr lang="zh-CN" altLang="en-US" sz="1200" dirty="0">
              <a:solidFill>
                <a:prstClr val="black"/>
              </a:solidFill>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sp>
        <p:nvSpPr>
          <p:cNvPr id="6" name="标题 2"/>
          <p:cNvSpPr txBox="1">
            <a:spLocks/>
          </p:cNvSpPr>
          <p:nvPr/>
        </p:nvSpPr>
        <p:spPr>
          <a:xfrm>
            <a:off x="0" y="0"/>
            <a:ext cx="6697662" cy="564357"/>
          </a:xfrm>
          <a:prstGeom prst="rect">
            <a:avLst/>
          </a:prstGeom>
        </p:spPr>
        <p:txBody>
          <a:bodyPr>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smtClean="0">
                <a:solidFill>
                  <a:prstClr val="black"/>
                </a:solidFill>
                <a:latin typeface="微软雅黑" pitchFamily="34" charset="-122"/>
                <a:ea typeface="微软雅黑" pitchFamily="34" charset="-122"/>
              </a:rPr>
              <a:t>常</a:t>
            </a:r>
            <a:r>
              <a:rPr lang="zh-CN" altLang="en-US" smtClean="0">
                <a:solidFill>
                  <a:prstClr val="black"/>
                </a:solidFill>
                <a:latin typeface="微软雅黑" pitchFamily="34" charset="-122"/>
                <a:ea typeface="微软雅黑" pitchFamily="34" charset="-122"/>
              </a:rPr>
              <a:t>见问题</a:t>
            </a:r>
            <a:r>
              <a:rPr lang="en-US" altLang="zh-CN" smtClean="0">
                <a:solidFill>
                  <a:prstClr val="black"/>
                </a:solidFill>
                <a:latin typeface="微软雅黑" pitchFamily="34" charset="-122"/>
                <a:ea typeface="微软雅黑" pitchFamily="34" charset="-122"/>
              </a:rPr>
              <a:t>-</a:t>
            </a:r>
            <a:r>
              <a:rPr lang="zh-CN" altLang="en-US">
                <a:solidFill>
                  <a:prstClr val="black"/>
                </a:solidFill>
                <a:latin typeface="微软雅黑" pitchFamily="34" charset="-122"/>
                <a:ea typeface="微软雅黑" pitchFamily="34" charset="-122"/>
              </a:rPr>
              <a:t>标识、字段名、绑定实体</a:t>
            </a:r>
            <a:r>
              <a:rPr lang="zh-CN" altLang="en-US" smtClean="0">
                <a:solidFill>
                  <a:prstClr val="black"/>
                </a:solidFill>
                <a:latin typeface="微软雅黑" pitchFamily="34" charset="-122"/>
                <a:ea typeface="微软雅黑" pitchFamily="34" charset="-122"/>
              </a:rPr>
              <a:t>属性的区别</a:t>
            </a:r>
            <a:endParaRPr>
              <a:solidFill>
                <a:prstClr val="black"/>
              </a:solidFill>
              <a:latin typeface="微软雅黑" pitchFamily="34" charset="-122"/>
              <a:ea typeface="微软雅黑" pitchFamily="34" charset="-122"/>
            </a:endParaRPr>
          </a:p>
        </p:txBody>
      </p:sp>
      <p:pic>
        <p:nvPicPr>
          <p:cNvPr id="5122"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627784" y="729018"/>
            <a:ext cx="6120680" cy="14874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矩形 1"/>
          <p:cNvSpPr/>
          <p:nvPr/>
        </p:nvSpPr>
        <p:spPr>
          <a:xfrm>
            <a:off x="2699792" y="2427734"/>
            <a:ext cx="6120680" cy="2554545"/>
          </a:xfrm>
          <a:prstGeom prst="rect">
            <a:avLst/>
          </a:prstGeom>
        </p:spPr>
        <p:txBody>
          <a:bodyPr wrap="square">
            <a:spAutoFit/>
          </a:bodyPr>
          <a:lstStyle/>
          <a:p>
            <a:r>
              <a:rPr lang="zh-CN" altLang="en-US" sz="1600" dirty="0">
                <a:latin typeface="微软雅黑" pitchFamily="34" charset="-122"/>
                <a:ea typeface="微软雅黑" pitchFamily="34" charset="-122"/>
              </a:rPr>
              <a:t>通常情况下，这</a:t>
            </a:r>
            <a:r>
              <a:rPr lang="zh-CN" altLang="en-US" sz="1600" b="1" dirty="0">
                <a:solidFill>
                  <a:srgbClr val="FF0000"/>
                </a:solidFill>
                <a:latin typeface="微软雅黑" pitchFamily="34" charset="-122"/>
                <a:ea typeface="微软雅黑" pitchFamily="34" charset="-122"/>
              </a:rPr>
              <a:t>三个属性保持一致</a:t>
            </a:r>
            <a:r>
              <a:rPr lang="zh-CN" altLang="en-US" sz="1600" dirty="0">
                <a:latin typeface="微软雅黑" pitchFamily="34" charset="-122"/>
                <a:ea typeface="微软雅黑" pitchFamily="34" charset="-122"/>
              </a:rPr>
              <a:t>就可以</a:t>
            </a:r>
            <a:r>
              <a:rPr lang="zh-CN" altLang="en-US"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endParaRPr lang="en-US" altLang="zh-CN" sz="1600" dirty="0" smtClean="0">
              <a:latin typeface="微软雅黑" pitchFamily="34" charset="-122"/>
              <a:ea typeface="微软雅黑" pitchFamily="34" charset="-122"/>
            </a:endParaRPr>
          </a:p>
          <a:p>
            <a:r>
              <a:rPr lang="zh-CN" altLang="en-US" sz="1600" dirty="0">
                <a:latin typeface="微软雅黑" pitchFamily="34" charset="-122"/>
                <a:ea typeface="微软雅黑" pitchFamily="34" charset="-122"/>
              </a:rPr>
              <a:t>绑定属性名，建议与标识保持一致，这样使用起来比较方便，特别是需要开发插件直接操作单据数据包时</a:t>
            </a:r>
            <a:r>
              <a:rPr lang="zh-CN" altLang="en-US"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endParaRPr lang="en-US" altLang="zh-CN" sz="1600" dirty="0" smtClean="0">
              <a:latin typeface="微软雅黑" pitchFamily="34" charset="-122"/>
              <a:ea typeface="微软雅黑" pitchFamily="34" charset="-122"/>
            </a:endParaRPr>
          </a:p>
          <a:p>
            <a:r>
              <a:rPr lang="zh-CN" altLang="en-US" sz="1600" smtClean="0">
                <a:latin typeface="微软雅黑" pitchFamily="34" charset="-122"/>
                <a:ea typeface="微软雅黑" pitchFamily="34" charset="-122"/>
              </a:rPr>
              <a:t>金蝶云传</a:t>
            </a:r>
            <a:r>
              <a:rPr lang="zh-CN" altLang="en-US" sz="1600">
                <a:latin typeface="微软雅黑" pitchFamily="34" charset="-122"/>
                <a:ea typeface="微软雅黑" pitchFamily="34" charset="-122"/>
              </a:rPr>
              <a:t>统习惯是</a:t>
            </a:r>
            <a:r>
              <a:rPr lang="zh-CN" altLang="en-US" sz="1600" b="1">
                <a:solidFill>
                  <a:srgbClr val="FF0000"/>
                </a:solidFill>
                <a:latin typeface="微软雅黑" pitchFamily="34" charset="-122"/>
                <a:ea typeface="微软雅黑" pitchFamily="34" charset="-122"/>
              </a:rPr>
              <a:t>把标识的</a:t>
            </a:r>
            <a:r>
              <a:rPr lang="en-US" altLang="zh-CN" sz="1600" b="1" dirty="0">
                <a:solidFill>
                  <a:srgbClr val="FF0000"/>
                </a:solidFill>
                <a:latin typeface="微软雅黑" pitchFamily="34" charset="-122"/>
                <a:ea typeface="微软雅黑" pitchFamily="34" charset="-122"/>
              </a:rPr>
              <a:t>F</a:t>
            </a:r>
            <a:r>
              <a:rPr lang="zh-CN" altLang="en-US" sz="1600" b="1" dirty="0">
                <a:solidFill>
                  <a:srgbClr val="FF0000"/>
                </a:solidFill>
                <a:latin typeface="微软雅黑" pitchFamily="34" charset="-122"/>
                <a:ea typeface="微软雅黑" pitchFamily="34" charset="-122"/>
              </a:rPr>
              <a:t>去掉作为绑定属性名</a:t>
            </a:r>
            <a:r>
              <a:rPr lang="zh-CN" altLang="en-US" sz="1600" dirty="0">
                <a:latin typeface="微软雅黑" pitchFamily="34" charset="-122"/>
                <a:ea typeface="微软雅黑" pitchFamily="34" charset="-122"/>
              </a:rPr>
              <a:t>，这样根据</a:t>
            </a:r>
            <a:r>
              <a:rPr lang="en-US" altLang="zh-CN" sz="1600" dirty="0">
                <a:latin typeface="微软雅黑" pitchFamily="34" charset="-122"/>
                <a:ea typeface="微软雅黑" pitchFamily="34" charset="-122"/>
              </a:rPr>
              <a:t>ORM</a:t>
            </a:r>
            <a:r>
              <a:rPr lang="zh-CN" altLang="en-US" sz="1600" dirty="0">
                <a:latin typeface="微软雅黑" pitchFamily="34" charset="-122"/>
                <a:ea typeface="微软雅黑" pitchFamily="34" charset="-122"/>
              </a:rPr>
              <a:t>模型，生成的强命名实体类，属性名就更容易理解</a:t>
            </a:r>
            <a:r>
              <a:rPr lang="zh-CN" altLang="en-US"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endParaRPr lang="zh-CN" altLang="en-US" sz="1600" dirty="0">
              <a:latin typeface="微软雅黑" pitchFamily="34" charset="-122"/>
              <a:ea typeface="微软雅黑" pitchFamily="34" charset="-122"/>
            </a:endParaRPr>
          </a:p>
          <a:p>
            <a:r>
              <a:rPr lang="zh-CN" altLang="en-US" sz="1600" dirty="0">
                <a:latin typeface="微软雅黑" pitchFamily="34" charset="-122"/>
                <a:ea typeface="微软雅黑" pitchFamily="34" charset="-122"/>
              </a:rPr>
              <a:t>但</a:t>
            </a:r>
            <a:r>
              <a:rPr lang="zh-CN" altLang="en-US" sz="1600" b="1" dirty="0">
                <a:solidFill>
                  <a:srgbClr val="FF0000"/>
                </a:solidFill>
                <a:latin typeface="微软雅黑" pitchFamily="34" charset="-122"/>
                <a:ea typeface="微软雅黑" pitchFamily="34" charset="-122"/>
              </a:rPr>
              <a:t>二开单据</a:t>
            </a:r>
            <a:r>
              <a:rPr lang="zh-CN" altLang="en-US" sz="1600" dirty="0">
                <a:latin typeface="微软雅黑" pitchFamily="34" charset="-122"/>
                <a:ea typeface="微软雅黑" pitchFamily="34" charset="-122"/>
              </a:rPr>
              <a:t>，不需要生成单据的强命名实体类时，不需要遵照此传统，</a:t>
            </a:r>
            <a:r>
              <a:rPr lang="zh-CN" altLang="en-US" sz="1600" b="1" dirty="0">
                <a:solidFill>
                  <a:srgbClr val="FF0000"/>
                </a:solidFill>
                <a:latin typeface="微软雅黑" pitchFamily="34" charset="-122"/>
                <a:ea typeface="微软雅黑" pitchFamily="34" charset="-122"/>
              </a:rPr>
              <a:t>直接把属性名保持与标识一致即可</a:t>
            </a:r>
          </a:p>
        </p:txBody>
      </p:sp>
    </p:spTree>
    <p:extLst>
      <p:ext uri="{BB962C8B-B14F-4D97-AF65-F5344CB8AC3E}">
        <p14:creationId xmlns="" xmlns:p14="http://schemas.microsoft.com/office/powerpoint/2010/main" val="169449951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smtClean="0">
                <a:solidFill>
                  <a:srgbClr val="FFFFFF"/>
                </a:solidFill>
                <a:latin typeface="微软雅黑" pitchFamily="34" charset="-122"/>
                <a:ea typeface="微软雅黑" pitchFamily="34" charset="-122"/>
              </a:rPr>
              <a:t>问题</a:t>
            </a:r>
            <a:endParaRPr kumimoji="1" lang="zh-CN" altLang="en-US" sz="1400" b="1" dirty="0">
              <a:solidFill>
                <a:srgbClr val="FFFFFF"/>
              </a:solidFill>
              <a:latin typeface="微软雅黑" pitchFamily="34" charset="-122"/>
              <a:ea typeface="微软雅黑" pitchFamily="34" charset="-122"/>
            </a:endParaRPr>
          </a:p>
        </p:txBody>
      </p:sp>
      <p:sp>
        <p:nvSpPr>
          <p:cNvPr id="19" name="矩形 18"/>
          <p:cNvSpPr/>
          <p:nvPr/>
        </p:nvSpPr>
        <p:spPr>
          <a:xfrm>
            <a:off x="179512" y="1275606"/>
            <a:ext cx="2304256" cy="3370153"/>
          </a:xfrm>
          <a:prstGeom prst="rect">
            <a:avLst/>
          </a:prstGeom>
        </p:spPr>
        <p:txBody>
          <a:bodyPr wrap="square">
            <a:spAutoFit/>
          </a:bodyPr>
          <a:lstStyle/>
          <a:p>
            <a:pPr marL="0" lvl="2" defTabSz="2044700">
              <a:lnSpc>
                <a:spcPct val="90000"/>
              </a:lnSpc>
              <a:spcAft>
                <a:spcPct val="35000"/>
              </a:spcAft>
            </a:pPr>
            <a:r>
              <a:rPr lang="zh-CN" altLang="en-US" sz="1200" b="1" smtClean="0">
                <a:solidFill>
                  <a:prstClr val="black"/>
                </a:solidFill>
                <a:latin typeface="微软雅黑" pitchFamily="34" charset="-122"/>
                <a:ea typeface="微软雅黑" pitchFamily="34" charset="-122"/>
              </a:rPr>
              <a:t>携带物料的相关属性到单据体的其他字段</a:t>
            </a:r>
            <a:endParaRPr lang="en-US" altLang="zh-CN" sz="1200" b="1" smtClean="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smtClean="0">
                <a:solidFill>
                  <a:prstClr val="black"/>
                </a:solidFill>
                <a:latin typeface="微软雅黑" pitchFamily="34" charset="-122"/>
                <a:ea typeface="微软雅黑" pitchFamily="34" charset="-122"/>
              </a:rPr>
              <a:t>基础资料字段添加引用属性（默认只读取编码、名称）；</a:t>
            </a:r>
            <a:endParaRPr lang="en-US" altLang="zh-CN" sz="1200" dirty="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en-US" altLang="zh-CN" sz="1200" smtClean="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r>
              <a:rPr lang="zh-CN" altLang="en-US" sz="1200" smtClean="0">
                <a:solidFill>
                  <a:prstClr val="black"/>
                </a:solidFill>
                <a:latin typeface="微软雅黑" pitchFamily="34" charset="-122"/>
                <a:ea typeface="微软雅黑" pitchFamily="34" charset="-122"/>
              </a:rPr>
              <a:t>基础资料字段添加值更新事件，服务类型</a:t>
            </a:r>
            <a:r>
              <a:rPr lang="en-US" altLang="zh-CN" sz="1200" smtClean="0">
                <a:solidFill>
                  <a:prstClr val="black"/>
                </a:solidFill>
                <a:latin typeface="微软雅黑" pitchFamily="34" charset="-122"/>
                <a:ea typeface="微软雅黑" pitchFamily="34" charset="-122"/>
              </a:rPr>
              <a:t>=</a:t>
            </a:r>
            <a:r>
              <a:rPr lang="zh-CN" altLang="en-US" sz="1200" smtClean="0">
                <a:solidFill>
                  <a:prstClr val="black"/>
                </a:solidFill>
                <a:latin typeface="微软雅黑" pitchFamily="34" charset="-122"/>
                <a:ea typeface="微软雅黑" pitchFamily="34" charset="-122"/>
              </a:rPr>
              <a:t>携带当前字段相关基础资料属性到指定列。</a:t>
            </a:r>
            <a:endParaRPr lang="en-US" altLang="zh-CN" sz="1200" smtClean="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en-US" altLang="zh-CN" sz="1200" smtClean="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r>
              <a:rPr lang="zh-CN" altLang="en-US" sz="1200">
                <a:solidFill>
                  <a:prstClr val="black"/>
                </a:solidFill>
                <a:latin typeface="微软雅黑" pitchFamily="34" charset="-122"/>
                <a:ea typeface="微软雅黑" pitchFamily="34" charset="-122"/>
              </a:rPr>
              <a:t>勾</a:t>
            </a:r>
            <a:r>
              <a:rPr lang="zh-CN" altLang="en-US" sz="1200" smtClean="0">
                <a:solidFill>
                  <a:prstClr val="black"/>
                </a:solidFill>
                <a:latin typeface="微软雅黑" pitchFamily="34" charset="-122"/>
                <a:ea typeface="微软雅黑" pitchFamily="34" charset="-122"/>
              </a:rPr>
              <a:t>选“即时触发更新事件”</a:t>
            </a:r>
            <a:endParaRPr lang="en-US" altLang="zh-CN" sz="1200" dirty="0" smtClean="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smtClean="0">
              <a:solidFill>
                <a:prstClr val="black"/>
              </a:solidFill>
              <a:latin typeface="微软雅黑" pitchFamily="34" charset="-122"/>
              <a:ea typeface="微软雅黑" pitchFamily="34" charset="-122"/>
            </a:endParaRPr>
          </a:p>
          <a:p>
            <a:pPr marL="0" lvl="3" defTabSz="2044700">
              <a:lnSpc>
                <a:spcPct val="90000"/>
              </a:lnSpc>
              <a:spcAft>
                <a:spcPct val="35000"/>
              </a:spcAft>
            </a:pPr>
            <a:endParaRPr lang="zh-CN" altLang="en-US" sz="1200" dirty="0">
              <a:solidFill>
                <a:prstClr val="black"/>
              </a:solidFill>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sp>
        <p:nvSpPr>
          <p:cNvPr id="6" name="标题 2"/>
          <p:cNvSpPr txBox="1">
            <a:spLocks/>
          </p:cNvSpPr>
          <p:nvPr/>
        </p:nvSpPr>
        <p:spPr>
          <a:xfrm>
            <a:off x="0" y="0"/>
            <a:ext cx="6697662" cy="564357"/>
          </a:xfrm>
          <a:prstGeom prst="rect">
            <a:avLst/>
          </a:prstGeom>
        </p:spPr>
        <p:txBody>
          <a:bodyPr>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smtClean="0">
                <a:solidFill>
                  <a:prstClr val="black"/>
                </a:solidFill>
                <a:latin typeface="微软雅黑" pitchFamily="34" charset="-122"/>
                <a:ea typeface="微软雅黑" pitchFamily="34" charset="-122"/>
              </a:rPr>
              <a:t>常</a:t>
            </a:r>
            <a:r>
              <a:rPr lang="zh-CN" altLang="en-US" smtClean="0">
                <a:solidFill>
                  <a:prstClr val="black"/>
                </a:solidFill>
                <a:latin typeface="微软雅黑" pitchFamily="34" charset="-122"/>
                <a:ea typeface="微软雅黑" pitchFamily="34" charset="-122"/>
              </a:rPr>
              <a:t>见问题</a:t>
            </a:r>
            <a:r>
              <a:rPr lang="en-US" altLang="zh-CN" smtClean="0">
                <a:solidFill>
                  <a:prstClr val="black"/>
                </a:solidFill>
                <a:latin typeface="微软雅黑" pitchFamily="34" charset="-122"/>
                <a:ea typeface="微软雅黑" pitchFamily="34" charset="-122"/>
              </a:rPr>
              <a:t>-</a:t>
            </a:r>
            <a:r>
              <a:rPr lang="zh-CN" altLang="en-US" smtClean="0">
                <a:solidFill>
                  <a:prstClr val="black"/>
                </a:solidFill>
                <a:latin typeface="微软雅黑" pitchFamily="34" charset="-122"/>
                <a:ea typeface="微软雅黑" pitchFamily="34" charset="-122"/>
              </a:rPr>
              <a:t>携带物料的相关属性到单据体的其他字段</a:t>
            </a:r>
            <a:endParaRPr>
              <a:solidFill>
                <a:prstClr val="black"/>
              </a:solidFill>
              <a:latin typeface="微软雅黑" pitchFamily="34" charset="-122"/>
              <a:ea typeface="微软雅黑" pitchFamily="34" charset="-122"/>
            </a:endParaRPr>
          </a:p>
        </p:txBody>
      </p:sp>
      <p:pic>
        <p:nvPicPr>
          <p:cNvPr id="8195"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555777" y="738543"/>
            <a:ext cx="6408712" cy="320990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555777" y="778328"/>
            <a:ext cx="6408712" cy="38816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37130277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1000"/>
                                        <p:tgtEl>
                                          <p:spTgt spid="8194"/>
                                        </p:tgtEl>
                                      </p:cBhvr>
                                    </p:animEffect>
                                    <p:anim calcmode="lin" valueType="num">
                                      <p:cBhvr>
                                        <p:cTn id="8" dur="1000" fill="hold"/>
                                        <p:tgtEl>
                                          <p:spTgt spid="8194"/>
                                        </p:tgtEl>
                                        <p:attrNameLst>
                                          <p:attrName>ppt_x</p:attrName>
                                        </p:attrNameLst>
                                      </p:cBhvr>
                                      <p:tavLst>
                                        <p:tav tm="0">
                                          <p:val>
                                            <p:strVal val="#ppt_x"/>
                                          </p:val>
                                        </p:tav>
                                        <p:tav tm="100000">
                                          <p:val>
                                            <p:strVal val="#ppt_x"/>
                                          </p:val>
                                        </p:tav>
                                      </p:tavLst>
                                    </p:anim>
                                    <p:anim calcmode="lin" valueType="num">
                                      <p:cBhvr>
                                        <p:cTn id="9" dur="1000" fill="hold"/>
                                        <p:tgtEl>
                                          <p:spTgt spid="81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smtClean="0">
                <a:solidFill>
                  <a:srgbClr val="FFFFFF"/>
                </a:solidFill>
                <a:latin typeface="微软雅黑" pitchFamily="34" charset="-122"/>
                <a:ea typeface="微软雅黑" pitchFamily="34" charset="-122"/>
              </a:rPr>
              <a:t>问题</a:t>
            </a:r>
            <a:endParaRPr kumimoji="1" lang="zh-CN" altLang="en-US" sz="1400" b="1" dirty="0">
              <a:solidFill>
                <a:srgbClr val="FFFFFF"/>
              </a:solidFill>
              <a:latin typeface="微软雅黑" pitchFamily="34" charset="-122"/>
              <a:ea typeface="微软雅黑" pitchFamily="34" charset="-122"/>
            </a:endParaRPr>
          </a:p>
        </p:txBody>
      </p:sp>
      <p:sp>
        <p:nvSpPr>
          <p:cNvPr id="19" name="矩形 18"/>
          <p:cNvSpPr/>
          <p:nvPr/>
        </p:nvSpPr>
        <p:spPr>
          <a:xfrm>
            <a:off x="179512" y="1275606"/>
            <a:ext cx="2304256" cy="2576090"/>
          </a:xfrm>
          <a:prstGeom prst="rect">
            <a:avLst/>
          </a:prstGeom>
        </p:spPr>
        <p:txBody>
          <a:bodyPr wrap="square">
            <a:spAutoFit/>
          </a:bodyPr>
          <a:lstStyle/>
          <a:p>
            <a:pPr marL="0" lvl="2" defTabSz="2044700">
              <a:lnSpc>
                <a:spcPct val="90000"/>
              </a:lnSpc>
              <a:spcAft>
                <a:spcPct val="35000"/>
              </a:spcAft>
            </a:pPr>
            <a:r>
              <a:rPr lang="zh-CN" altLang="en-US" sz="1200" b="1" smtClean="0">
                <a:solidFill>
                  <a:prstClr val="black"/>
                </a:solidFill>
                <a:latin typeface="微软雅黑" pitchFamily="34" charset="-122"/>
                <a:ea typeface="微软雅黑" pitchFamily="34" charset="-122"/>
              </a:rPr>
              <a:t>数量字段之间的换算更新</a:t>
            </a:r>
            <a:endParaRPr lang="en-US" altLang="zh-CN" sz="1200" b="1" smtClean="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smtClean="0">
                <a:solidFill>
                  <a:prstClr val="black"/>
                </a:solidFill>
                <a:latin typeface="微软雅黑" pitchFamily="34" charset="-122"/>
                <a:ea typeface="微软雅黑" pitchFamily="34" charset="-122"/>
              </a:rPr>
              <a:t>设置值更新事件，服务类型</a:t>
            </a:r>
            <a:r>
              <a:rPr lang="en-US" altLang="zh-CN" sz="1200" smtClean="0">
                <a:solidFill>
                  <a:prstClr val="black"/>
                </a:solidFill>
                <a:latin typeface="微软雅黑" pitchFamily="34" charset="-122"/>
                <a:ea typeface="微软雅黑" pitchFamily="34" charset="-122"/>
              </a:rPr>
              <a:t>=</a:t>
            </a:r>
            <a:r>
              <a:rPr lang="zh-CN" altLang="en-US" sz="1200" smtClean="0">
                <a:solidFill>
                  <a:prstClr val="black"/>
                </a:solidFill>
                <a:latin typeface="微软雅黑" pitchFamily="34" charset="-122"/>
                <a:ea typeface="微软雅黑" pitchFamily="34" charset="-122"/>
              </a:rPr>
              <a:t>根据数量关联的单位自动计算目标数量；</a:t>
            </a:r>
            <a:endParaRPr lang="en-US" altLang="zh-CN" sz="1200" smtClean="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endParaRPr lang="en-US" altLang="zh-CN" sz="1200" dirty="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r>
              <a:rPr lang="zh-CN" altLang="en-US" sz="1200" smtClean="0">
                <a:solidFill>
                  <a:prstClr val="black"/>
                </a:solidFill>
                <a:latin typeface="微软雅黑" pitchFamily="34" charset="-122"/>
                <a:ea typeface="微软雅黑" pitchFamily="34" charset="-122"/>
              </a:rPr>
              <a:t>勾选“即时触发值更新事件”。</a:t>
            </a:r>
            <a:endParaRPr lang="en-US" altLang="zh-CN" sz="1200" dirty="0" smtClean="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smtClean="0">
              <a:solidFill>
                <a:prstClr val="black"/>
              </a:solidFill>
              <a:latin typeface="微软雅黑" pitchFamily="34" charset="-122"/>
              <a:ea typeface="微软雅黑" pitchFamily="34" charset="-122"/>
            </a:endParaRPr>
          </a:p>
          <a:p>
            <a:pPr marL="0" lvl="3" defTabSz="2044700">
              <a:lnSpc>
                <a:spcPct val="90000"/>
              </a:lnSpc>
              <a:spcAft>
                <a:spcPct val="35000"/>
              </a:spcAft>
            </a:pPr>
            <a:endParaRPr lang="zh-CN" altLang="en-US" sz="1200" dirty="0">
              <a:solidFill>
                <a:prstClr val="black"/>
              </a:solidFill>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sp>
        <p:nvSpPr>
          <p:cNvPr id="6" name="标题 2"/>
          <p:cNvSpPr txBox="1">
            <a:spLocks/>
          </p:cNvSpPr>
          <p:nvPr/>
        </p:nvSpPr>
        <p:spPr>
          <a:xfrm>
            <a:off x="0" y="0"/>
            <a:ext cx="6697662" cy="564357"/>
          </a:xfrm>
          <a:prstGeom prst="rect">
            <a:avLst/>
          </a:prstGeom>
        </p:spPr>
        <p:txBody>
          <a:bodyPr>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smtClean="0">
                <a:solidFill>
                  <a:prstClr val="black"/>
                </a:solidFill>
                <a:latin typeface="微软雅黑" pitchFamily="34" charset="-122"/>
                <a:ea typeface="微软雅黑" pitchFamily="34" charset="-122"/>
              </a:rPr>
              <a:t>常</a:t>
            </a:r>
            <a:r>
              <a:rPr lang="zh-CN" altLang="en-US" smtClean="0">
                <a:solidFill>
                  <a:prstClr val="black"/>
                </a:solidFill>
                <a:latin typeface="微软雅黑" pitchFamily="34" charset="-122"/>
                <a:ea typeface="微软雅黑" pitchFamily="34" charset="-122"/>
              </a:rPr>
              <a:t>见问题</a:t>
            </a:r>
            <a:r>
              <a:rPr lang="en-US" altLang="zh-CN" smtClean="0">
                <a:solidFill>
                  <a:prstClr val="black"/>
                </a:solidFill>
                <a:latin typeface="微软雅黑" pitchFamily="34" charset="-122"/>
                <a:ea typeface="微软雅黑" pitchFamily="34" charset="-122"/>
              </a:rPr>
              <a:t>-</a:t>
            </a:r>
            <a:r>
              <a:rPr lang="zh-CN" altLang="en-US" smtClean="0">
                <a:solidFill>
                  <a:prstClr val="black"/>
                </a:solidFill>
                <a:latin typeface="微软雅黑" pitchFamily="34" charset="-122"/>
                <a:ea typeface="微软雅黑" pitchFamily="34" charset="-122"/>
              </a:rPr>
              <a:t>数量字段之间的换算更新</a:t>
            </a:r>
            <a:endParaRPr>
              <a:solidFill>
                <a:prstClr val="black"/>
              </a:solidFill>
              <a:latin typeface="微软雅黑" pitchFamily="34" charset="-122"/>
              <a:ea typeface="微软雅黑" pitchFamily="34" charset="-122"/>
            </a:endParaRPr>
          </a:p>
        </p:txBody>
      </p:sp>
      <p:pic>
        <p:nvPicPr>
          <p:cNvPr id="9218"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627784" y="783561"/>
            <a:ext cx="6336704" cy="36603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37130277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smtClean="0">
                <a:solidFill>
                  <a:srgbClr val="FFFFFF"/>
                </a:solidFill>
                <a:latin typeface="微软雅黑" pitchFamily="34" charset="-122"/>
                <a:ea typeface="微软雅黑" pitchFamily="34" charset="-122"/>
              </a:rPr>
              <a:t>问题</a:t>
            </a:r>
            <a:endParaRPr kumimoji="1" lang="zh-CN" altLang="en-US" sz="1400" b="1" dirty="0">
              <a:solidFill>
                <a:srgbClr val="FFFFFF"/>
              </a:solidFill>
              <a:latin typeface="微软雅黑" pitchFamily="34" charset="-122"/>
              <a:ea typeface="微软雅黑" pitchFamily="34" charset="-122"/>
            </a:endParaRPr>
          </a:p>
        </p:txBody>
      </p:sp>
      <p:sp>
        <p:nvSpPr>
          <p:cNvPr id="19" name="矩形 18"/>
          <p:cNvSpPr/>
          <p:nvPr/>
        </p:nvSpPr>
        <p:spPr>
          <a:xfrm>
            <a:off x="179512" y="1275606"/>
            <a:ext cx="2304256" cy="3074688"/>
          </a:xfrm>
          <a:prstGeom prst="rect">
            <a:avLst/>
          </a:prstGeom>
        </p:spPr>
        <p:txBody>
          <a:bodyPr wrap="square">
            <a:spAutoFit/>
          </a:bodyPr>
          <a:lstStyle/>
          <a:p>
            <a:pPr marL="0" lvl="2" defTabSz="2044700">
              <a:lnSpc>
                <a:spcPct val="90000"/>
              </a:lnSpc>
              <a:spcAft>
                <a:spcPct val="35000"/>
              </a:spcAft>
            </a:pPr>
            <a:r>
              <a:rPr lang="zh-CN" altLang="en-US" sz="1200" b="1" smtClean="0">
                <a:solidFill>
                  <a:prstClr val="black"/>
                </a:solidFill>
                <a:latin typeface="微软雅黑" pitchFamily="34" charset="-122"/>
                <a:ea typeface="微软雅黑" pitchFamily="34" charset="-122"/>
              </a:rPr>
              <a:t>单价或数量值更新时，计算金额</a:t>
            </a:r>
            <a:endParaRPr lang="en-US" altLang="zh-CN" sz="1200" b="1" smtClean="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smtClean="0">
                <a:solidFill>
                  <a:prstClr val="black"/>
                </a:solidFill>
                <a:latin typeface="微软雅黑" pitchFamily="34" charset="-122"/>
                <a:ea typeface="微软雅黑" pitchFamily="34" charset="-122"/>
              </a:rPr>
              <a:t>新增实体服务规则；</a:t>
            </a:r>
            <a:endParaRPr lang="en-US" altLang="zh-CN" sz="1200" dirty="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r>
              <a:rPr lang="zh-CN" altLang="en-US" sz="1200" smtClean="0">
                <a:solidFill>
                  <a:prstClr val="black"/>
                </a:solidFill>
                <a:latin typeface="微软雅黑" pitchFamily="34" charset="-122"/>
                <a:ea typeface="微软雅黑" pitchFamily="34" charset="-122"/>
              </a:rPr>
              <a:t>配置前提条件，单价</a:t>
            </a:r>
            <a:r>
              <a:rPr lang="en-US" altLang="zh-CN" sz="1200" smtClean="0">
                <a:solidFill>
                  <a:prstClr val="black"/>
                </a:solidFill>
                <a:latin typeface="微软雅黑" pitchFamily="34" charset="-122"/>
                <a:ea typeface="微软雅黑" pitchFamily="34" charset="-122"/>
              </a:rPr>
              <a:t>&gt;0 and </a:t>
            </a:r>
            <a:r>
              <a:rPr lang="zh-CN" altLang="en-US" sz="1200" smtClean="0">
                <a:solidFill>
                  <a:prstClr val="black"/>
                </a:solidFill>
                <a:latin typeface="微软雅黑" pitchFamily="34" charset="-122"/>
                <a:ea typeface="微软雅黑" pitchFamily="34" charset="-122"/>
              </a:rPr>
              <a:t>数量</a:t>
            </a:r>
            <a:r>
              <a:rPr lang="en-US" altLang="zh-CN" sz="1200" smtClean="0">
                <a:solidFill>
                  <a:prstClr val="black"/>
                </a:solidFill>
                <a:latin typeface="微软雅黑" pitchFamily="34" charset="-122"/>
                <a:ea typeface="微软雅黑" pitchFamily="34" charset="-122"/>
              </a:rPr>
              <a:t>&gt;0 and </a:t>
            </a:r>
            <a:r>
              <a:rPr lang="zh-CN" altLang="en-US" sz="1200" smtClean="0">
                <a:solidFill>
                  <a:prstClr val="black"/>
                </a:solidFill>
                <a:latin typeface="微软雅黑" pitchFamily="34" charset="-122"/>
                <a:ea typeface="微软雅黑" pitchFamily="34" charset="-122"/>
              </a:rPr>
              <a:t>申请</a:t>
            </a:r>
            <a:r>
              <a:rPr lang="zh-CN" altLang="en-US" sz="1200">
                <a:solidFill>
                  <a:prstClr val="black"/>
                </a:solidFill>
                <a:latin typeface="微软雅黑" pitchFamily="34" charset="-122"/>
                <a:ea typeface="微软雅黑" pitchFamily="34" charset="-122"/>
              </a:rPr>
              <a:t>部门</a:t>
            </a:r>
            <a:r>
              <a:rPr lang="en-US" altLang="zh-CN" sz="1200" smtClean="0">
                <a:solidFill>
                  <a:prstClr val="black"/>
                </a:solidFill>
                <a:latin typeface="微软雅黑" pitchFamily="34" charset="-122"/>
                <a:ea typeface="微软雅黑" pitchFamily="34" charset="-122"/>
              </a:rPr>
              <a:t>&lt;&gt;null</a:t>
            </a:r>
          </a:p>
          <a:p>
            <a:pPr marL="285750" lvl="3" indent="-285750" defTabSz="2044700">
              <a:lnSpc>
                <a:spcPct val="90000"/>
              </a:lnSpc>
              <a:spcAft>
                <a:spcPct val="35000"/>
              </a:spcAft>
              <a:buFont typeface="Wingdings" panose="05000000000000000000" pitchFamily="2" charset="2"/>
              <a:buChar char="ü"/>
            </a:pPr>
            <a:r>
              <a:rPr lang="zh-CN" altLang="en-US" sz="1200" smtClean="0">
                <a:solidFill>
                  <a:prstClr val="black"/>
                </a:solidFill>
                <a:latin typeface="微软雅黑" pitchFamily="34" charset="-122"/>
                <a:ea typeface="微软雅黑" pitchFamily="34" charset="-122"/>
              </a:rPr>
              <a:t>条件成立时调用服务“</a:t>
            </a:r>
            <a:r>
              <a:rPr lang="zh-CN" altLang="en-US" sz="1200">
                <a:solidFill>
                  <a:prstClr val="black"/>
                </a:solidFill>
                <a:latin typeface="微软雅黑" pitchFamily="34" charset="-122"/>
                <a:ea typeface="微软雅黑" pitchFamily="34" charset="-122"/>
              </a:rPr>
              <a:t>计算定义公式的值填写到指定列” </a:t>
            </a:r>
            <a:r>
              <a:rPr lang="zh-CN" altLang="en-US" sz="1200" smtClean="0">
                <a:solidFill>
                  <a:prstClr val="black"/>
                </a:solidFill>
                <a:latin typeface="微软雅黑" pitchFamily="34" charset="-122"/>
                <a:ea typeface="微软雅黑" pitchFamily="34" charset="-122"/>
              </a:rPr>
              <a:t>，配置金额</a:t>
            </a:r>
            <a:r>
              <a:rPr lang="en-US" altLang="zh-CN" sz="1200" smtClean="0">
                <a:solidFill>
                  <a:prstClr val="black"/>
                </a:solidFill>
                <a:latin typeface="微软雅黑" pitchFamily="34" charset="-122"/>
                <a:ea typeface="微软雅黑" pitchFamily="34" charset="-122"/>
              </a:rPr>
              <a:t>=</a:t>
            </a:r>
            <a:r>
              <a:rPr lang="zh-CN" altLang="en-US" sz="1200" smtClean="0">
                <a:solidFill>
                  <a:prstClr val="black"/>
                </a:solidFill>
                <a:latin typeface="微软雅黑" pitchFamily="34" charset="-122"/>
                <a:ea typeface="微软雅黑" pitchFamily="34" charset="-122"/>
              </a:rPr>
              <a:t>单价*数量。</a:t>
            </a:r>
            <a:endParaRPr lang="en-US" altLang="zh-CN" sz="1200" dirty="0" smtClean="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smtClean="0">
              <a:solidFill>
                <a:prstClr val="black"/>
              </a:solidFill>
              <a:latin typeface="微软雅黑" pitchFamily="34" charset="-122"/>
              <a:ea typeface="微软雅黑" pitchFamily="34" charset="-122"/>
            </a:endParaRPr>
          </a:p>
          <a:p>
            <a:pPr marL="0" lvl="3" defTabSz="2044700">
              <a:lnSpc>
                <a:spcPct val="90000"/>
              </a:lnSpc>
              <a:spcAft>
                <a:spcPct val="35000"/>
              </a:spcAft>
            </a:pPr>
            <a:endParaRPr lang="zh-CN" altLang="en-US" sz="1200" dirty="0">
              <a:solidFill>
                <a:prstClr val="black"/>
              </a:solidFill>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sp>
        <p:nvSpPr>
          <p:cNvPr id="6" name="标题 2"/>
          <p:cNvSpPr txBox="1">
            <a:spLocks/>
          </p:cNvSpPr>
          <p:nvPr/>
        </p:nvSpPr>
        <p:spPr>
          <a:xfrm>
            <a:off x="0" y="0"/>
            <a:ext cx="6697662" cy="564357"/>
          </a:xfrm>
          <a:prstGeom prst="rect">
            <a:avLst/>
          </a:prstGeom>
        </p:spPr>
        <p:txBody>
          <a:bodyPr>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smtClean="0">
                <a:solidFill>
                  <a:prstClr val="black"/>
                </a:solidFill>
                <a:latin typeface="微软雅黑" pitchFamily="34" charset="-122"/>
                <a:ea typeface="微软雅黑" pitchFamily="34" charset="-122"/>
              </a:rPr>
              <a:t>常见问题</a:t>
            </a:r>
            <a:r>
              <a:rPr lang="en-US" altLang="zh-CN" smtClean="0">
                <a:solidFill>
                  <a:prstClr val="black"/>
                </a:solidFill>
                <a:latin typeface="微软雅黑" pitchFamily="34" charset="-122"/>
                <a:ea typeface="微软雅黑" pitchFamily="34" charset="-122"/>
              </a:rPr>
              <a:t>-</a:t>
            </a:r>
            <a:r>
              <a:rPr lang="zh-CN" altLang="en-US" smtClean="0">
                <a:solidFill>
                  <a:prstClr val="black"/>
                </a:solidFill>
                <a:latin typeface="微软雅黑" pitchFamily="34" charset="-122"/>
                <a:ea typeface="微软雅黑" pitchFamily="34" charset="-122"/>
              </a:rPr>
              <a:t>单价或数量值更新时，计算金额</a:t>
            </a:r>
            <a:endParaRPr>
              <a:solidFill>
                <a:prstClr val="black"/>
              </a:solidFill>
              <a:latin typeface="微软雅黑" pitchFamily="34" charset="-122"/>
              <a:ea typeface="微软雅黑" pitchFamily="34" charset="-122"/>
            </a:endParaRPr>
          </a:p>
        </p:txBody>
      </p:sp>
      <p:pic>
        <p:nvPicPr>
          <p:cNvPr id="205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699792" y="729018"/>
            <a:ext cx="5904656" cy="427680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619722" y="694395"/>
            <a:ext cx="5984726" cy="43460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26012085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fade">
                                      <p:cBhvr>
                                        <p:cTn id="7" dur="1000"/>
                                        <p:tgtEl>
                                          <p:spTgt spid="2051"/>
                                        </p:tgtEl>
                                      </p:cBhvr>
                                    </p:animEffect>
                                    <p:anim calcmode="lin" valueType="num">
                                      <p:cBhvr>
                                        <p:cTn id="8" dur="1000" fill="hold"/>
                                        <p:tgtEl>
                                          <p:spTgt spid="2051"/>
                                        </p:tgtEl>
                                        <p:attrNameLst>
                                          <p:attrName>ppt_x</p:attrName>
                                        </p:attrNameLst>
                                      </p:cBhvr>
                                      <p:tavLst>
                                        <p:tav tm="0">
                                          <p:val>
                                            <p:strVal val="#ppt_x"/>
                                          </p:val>
                                        </p:tav>
                                        <p:tav tm="100000">
                                          <p:val>
                                            <p:strVal val="#ppt_x"/>
                                          </p:val>
                                        </p:tav>
                                      </p:tavLst>
                                    </p:anim>
                                    <p:anim calcmode="lin" valueType="num">
                                      <p:cBhvr>
                                        <p:cTn id="9" dur="1000" fill="hold"/>
                                        <p:tgtEl>
                                          <p:spTgt spid="20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smtClean="0">
                <a:solidFill>
                  <a:srgbClr val="FFFFFF"/>
                </a:solidFill>
                <a:latin typeface="微软雅黑" pitchFamily="34" charset="-122"/>
                <a:ea typeface="微软雅黑" pitchFamily="34" charset="-122"/>
              </a:rPr>
              <a:t>问题</a:t>
            </a:r>
            <a:endParaRPr kumimoji="1" lang="zh-CN" altLang="en-US" sz="1400" b="1" dirty="0">
              <a:solidFill>
                <a:srgbClr val="FFFFFF"/>
              </a:solidFill>
              <a:latin typeface="微软雅黑" pitchFamily="34" charset="-122"/>
              <a:ea typeface="微软雅黑" pitchFamily="34" charset="-122"/>
            </a:endParaRPr>
          </a:p>
        </p:txBody>
      </p:sp>
      <p:sp>
        <p:nvSpPr>
          <p:cNvPr id="19" name="矩形 18"/>
          <p:cNvSpPr/>
          <p:nvPr/>
        </p:nvSpPr>
        <p:spPr>
          <a:xfrm>
            <a:off x="179512" y="1275606"/>
            <a:ext cx="2304256" cy="3767185"/>
          </a:xfrm>
          <a:prstGeom prst="rect">
            <a:avLst/>
          </a:prstGeom>
        </p:spPr>
        <p:txBody>
          <a:bodyPr wrap="square">
            <a:spAutoFit/>
          </a:bodyPr>
          <a:lstStyle/>
          <a:p>
            <a:pPr marL="0" lvl="2" defTabSz="2044700">
              <a:lnSpc>
                <a:spcPct val="90000"/>
              </a:lnSpc>
              <a:spcAft>
                <a:spcPct val="35000"/>
              </a:spcAft>
            </a:pPr>
            <a:r>
              <a:rPr lang="zh-CN" altLang="en-US" sz="1200" b="1" smtClean="0">
                <a:solidFill>
                  <a:prstClr val="black"/>
                </a:solidFill>
                <a:latin typeface="微软雅黑" pitchFamily="34" charset="-122"/>
                <a:ea typeface="微软雅黑" pitchFamily="34" charset="-122"/>
              </a:rPr>
              <a:t>实体服务设置字段必录不生效</a:t>
            </a:r>
            <a:endParaRPr lang="en-US" altLang="zh-CN" sz="1200" b="1" smtClean="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smtClean="0">
                <a:solidFill>
                  <a:prstClr val="black"/>
                </a:solidFill>
                <a:latin typeface="微软雅黑" pitchFamily="34" charset="-122"/>
                <a:ea typeface="微软雅黑" pitchFamily="34" charset="-122"/>
              </a:rPr>
              <a:t>通过实体服务控制必录，仅对单据头字段有效，对</a:t>
            </a:r>
            <a:r>
              <a:rPr lang="zh-CN" altLang="en-US" sz="1200" b="1" smtClean="0">
                <a:solidFill>
                  <a:srgbClr val="FF0000"/>
                </a:solidFill>
                <a:latin typeface="微软雅黑" pitchFamily="34" charset="-122"/>
                <a:ea typeface="微软雅黑" pitchFamily="34" charset="-122"/>
              </a:rPr>
              <a:t>单据体字段无效</a:t>
            </a:r>
            <a:r>
              <a:rPr lang="zh-CN" altLang="en-US" sz="1200" smtClean="0">
                <a:solidFill>
                  <a:prstClr val="black"/>
                </a:solidFill>
                <a:latin typeface="微软雅黑" pitchFamily="34" charset="-122"/>
                <a:ea typeface="微软雅黑" pitchFamily="34" charset="-122"/>
              </a:rPr>
              <a:t>。建议在保存操作上设置校验规则</a:t>
            </a:r>
            <a:endParaRPr lang="en-US" altLang="zh-CN" sz="1200" smtClean="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endParaRPr lang="en-US" altLang="zh-CN" sz="120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smtClean="0">
                <a:solidFill>
                  <a:prstClr val="black"/>
                </a:solidFill>
                <a:latin typeface="微软雅黑" pitchFamily="34" charset="-122"/>
                <a:ea typeface="微软雅黑" pitchFamily="34" charset="-122"/>
              </a:rPr>
              <a:t>字段勾选必录属性，单据保存时统一校验；</a:t>
            </a:r>
            <a:endParaRPr lang="en-US" altLang="zh-CN" sz="1200" smtClean="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endParaRPr lang="en-US" altLang="zh-CN" sz="1200" dirty="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r>
              <a:rPr lang="zh-CN" altLang="en-US" sz="1200" smtClean="0">
                <a:solidFill>
                  <a:prstClr val="black"/>
                </a:solidFill>
                <a:latin typeface="微软雅黑" pitchFamily="34" charset="-122"/>
                <a:ea typeface="微软雅黑" pitchFamily="34" charset="-122"/>
              </a:rPr>
              <a:t>实体服务设置必录仅显示小红点，必录校验自行在校验规则中实现。</a:t>
            </a:r>
            <a:endParaRPr lang="en-US" altLang="zh-CN" sz="1200" smtClean="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en-US" altLang="zh-CN" sz="1200" dirty="0" smtClean="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smtClean="0">
              <a:solidFill>
                <a:prstClr val="black"/>
              </a:solidFill>
              <a:latin typeface="微软雅黑" pitchFamily="34" charset="-122"/>
              <a:ea typeface="微软雅黑" pitchFamily="34" charset="-122"/>
            </a:endParaRPr>
          </a:p>
          <a:p>
            <a:pPr marL="0" lvl="3" defTabSz="2044700">
              <a:lnSpc>
                <a:spcPct val="90000"/>
              </a:lnSpc>
              <a:spcAft>
                <a:spcPct val="35000"/>
              </a:spcAft>
            </a:pPr>
            <a:endParaRPr lang="zh-CN" altLang="en-US" sz="1200" dirty="0">
              <a:solidFill>
                <a:prstClr val="black"/>
              </a:solidFill>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sp>
        <p:nvSpPr>
          <p:cNvPr id="6" name="标题 2"/>
          <p:cNvSpPr txBox="1">
            <a:spLocks/>
          </p:cNvSpPr>
          <p:nvPr/>
        </p:nvSpPr>
        <p:spPr>
          <a:xfrm>
            <a:off x="0" y="0"/>
            <a:ext cx="6697662" cy="564357"/>
          </a:xfrm>
          <a:prstGeom prst="rect">
            <a:avLst/>
          </a:prstGeom>
        </p:spPr>
        <p:txBody>
          <a:bodyPr>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smtClean="0">
                <a:solidFill>
                  <a:prstClr val="black"/>
                </a:solidFill>
                <a:latin typeface="微软雅黑" pitchFamily="34" charset="-122"/>
                <a:ea typeface="微软雅黑" pitchFamily="34" charset="-122"/>
              </a:rPr>
              <a:t>常见问题</a:t>
            </a:r>
            <a:r>
              <a:rPr lang="en-US" altLang="zh-CN" smtClean="0">
                <a:solidFill>
                  <a:prstClr val="black"/>
                </a:solidFill>
                <a:latin typeface="微软雅黑" pitchFamily="34" charset="-122"/>
                <a:ea typeface="微软雅黑" pitchFamily="34" charset="-122"/>
              </a:rPr>
              <a:t>-</a:t>
            </a:r>
            <a:r>
              <a:rPr smtClean="0">
                <a:solidFill>
                  <a:prstClr val="black"/>
                </a:solidFill>
                <a:latin typeface="微软雅黑" pitchFamily="34" charset="-122"/>
                <a:ea typeface="微软雅黑" pitchFamily="34" charset="-122"/>
              </a:rPr>
              <a:t>实体服务设置字段必录不生效</a:t>
            </a:r>
            <a:endParaRPr>
              <a:solidFill>
                <a:prstClr val="black"/>
              </a:solidFill>
              <a:latin typeface="微软雅黑" pitchFamily="34" charset="-122"/>
              <a:ea typeface="微软雅黑" pitchFamily="34" charset="-122"/>
            </a:endParaRPr>
          </a:p>
        </p:txBody>
      </p:sp>
      <p:pic>
        <p:nvPicPr>
          <p:cNvPr id="15363"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555776" y="715343"/>
            <a:ext cx="2266950" cy="3686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5364" name="Picture 4"/>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932040" y="729018"/>
            <a:ext cx="4139952" cy="39835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5365" name="Picture 5"/>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574826" y="729018"/>
            <a:ext cx="6389662" cy="42900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5366" name="Picture 6"/>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2609106" y="738170"/>
            <a:ext cx="6355382" cy="42808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5367" name="Picture 7"/>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2589684" y="771550"/>
            <a:ext cx="6374804" cy="43052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16639252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365"/>
                                        </p:tgtEl>
                                        <p:attrNameLst>
                                          <p:attrName>style.visibility</p:attrName>
                                        </p:attrNameLst>
                                      </p:cBhvr>
                                      <p:to>
                                        <p:strVal val="visible"/>
                                      </p:to>
                                    </p:set>
                                    <p:animEffect transition="in" filter="fade">
                                      <p:cBhvr>
                                        <p:cTn id="7" dur="1000"/>
                                        <p:tgtEl>
                                          <p:spTgt spid="15365"/>
                                        </p:tgtEl>
                                      </p:cBhvr>
                                    </p:animEffect>
                                    <p:anim calcmode="lin" valueType="num">
                                      <p:cBhvr>
                                        <p:cTn id="8" dur="1000" fill="hold"/>
                                        <p:tgtEl>
                                          <p:spTgt spid="15365"/>
                                        </p:tgtEl>
                                        <p:attrNameLst>
                                          <p:attrName>ppt_x</p:attrName>
                                        </p:attrNameLst>
                                      </p:cBhvr>
                                      <p:tavLst>
                                        <p:tav tm="0">
                                          <p:val>
                                            <p:strVal val="#ppt_x"/>
                                          </p:val>
                                        </p:tav>
                                        <p:tav tm="100000">
                                          <p:val>
                                            <p:strVal val="#ppt_x"/>
                                          </p:val>
                                        </p:tav>
                                      </p:tavLst>
                                    </p:anim>
                                    <p:anim calcmode="lin" valueType="num">
                                      <p:cBhvr>
                                        <p:cTn id="9" dur="1000" fill="hold"/>
                                        <p:tgtEl>
                                          <p:spTgt spid="1536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366"/>
                                        </p:tgtEl>
                                        <p:attrNameLst>
                                          <p:attrName>style.visibility</p:attrName>
                                        </p:attrNameLst>
                                      </p:cBhvr>
                                      <p:to>
                                        <p:strVal val="visible"/>
                                      </p:to>
                                    </p:set>
                                    <p:animEffect transition="in" filter="fade">
                                      <p:cBhvr>
                                        <p:cTn id="14" dur="1000"/>
                                        <p:tgtEl>
                                          <p:spTgt spid="15366"/>
                                        </p:tgtEl>
                                      </p:cBhvr>
                                    </p:animEffect>
                                    <p:anim calcmode="lin" valueType="num">
                                      <p:cBhvr>
                                        <p:cTn id="15" dur="1000" fill="hold"/>
                                        <p:tgtEl>
                                          <p:spTgt spid="15366"/>
                                        </p:tgtEl>
                                        <p:attrNameLst>
                                          <p:attrName>ppt_x</p:attrName>
                                        </p:attrNameLst>
                                      </p:cBhvr>
                                      <p:tavLst>
                                        <p:tav tm="0">
                                          <p:val>
                                            <p:strVal val="#ppt_x"/>
                                          </p:val>
                                        </p:tav>
                                        <p:tav tm="100000">
                                          <p:val>
                                            <p:strVal val="#ppt_x"/>
                                          </p:val>
                                        </p:tav>
                                      </p:tavLst>
                                    </p:anim>
                                    <p:anim calcmode="lin" valueType="num">
                                      <p:cBhvr>
                                        <p:cTn id="16" dur="1000" fill="hold"/>
                                        <p:tgtEl>
                                          <p:spTgt spid="1536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367"/>
                                        </p:tgtEl>
                                        <p:attrNameLst>
                                          <p:attrName>style.visibility</p:attrName>
                                        </p:attrNameLst>
                                      </p:cBhvr>
                                      <p:to>
                                        <p:strVal val="visible"/>
                                      </p:to>
                                    </p:set>
                                    <p:animEffect transition="in" filter="fade">
                                      <p:cBhvr>
                                        <p:cTn id="21" dur="1000"/>
                                        <p:tgtEl>
                                          <p:spTgt spid="15367"/>
                                        </p:tgtEl>
                                      </p:cBhvr>
                                    </p:animEffect>
                                    <p:anim calcmode="lin" valueType="num">
                                      <p:cBhvr>
                                        <p:cTn id="22" dur="1000" fill="hold"/>
                                        <p:tgtEl>
                                          <p:spTgt spid="15367"/>
                                        </p:tgtEl>
                                        <p:attrNameLst>
                                          <p:attrName>ppt_x</p:attrName>
                                        </p:attrNameLst>
                                      </p:cBhvr>
                                      <p:tavLst>
                                        <p:tav tm="0">
                                          <p:val>
                                            <p:strVal val="#ppt_x"/>
                                          </p:val>
                                        </p:tav>
                                        <p:tav tm="100000">
                                          <p:val>
                                            <p:strVal val="#ppt_x"/>
                                          </p:val>
                                        </p:tav>
                                      </p:tavLst>
                                    </p:anim>
                                    <p:anim calcmode="lin" valueType="num">
                                      <p:cBhvr>
                                        <p:cTn id="23" dur="1000" fill="hold"/>
                                        <p:tgtEl>
                                          <p:spTgt spid="153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9615" y="759503"/>
            <a:ext cx="1753531"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19" name="矩形 18"/>
          <p:cNvSpPr/>
          <p:nvPr/>
        </p:nvSpPr>
        <p:spPr>
          <a:xfrm>
            <a:off x="97607" y="1306091"/>
            <a:ext cx="1810097" cy="2243691"/>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dirty="0" smtClean="0">
                <a:solidFill>
                  <a:srgbClr val="000000"/>
                </a:solidFill>
                <a:latin typeface="微软雅黑" panose="020B0503020204020204" pitchFamily="34" charset="-122"/>
                <a:ea typeface="微软雅黑" panose="020B0503020204020204" pitchFamily="34" charset="-122"/>
              </a:rPr>
              <a:t>新建</a:t>
            </a:r>
            <a:endParaRPr kumimoji="1" lang="zh-CN" altLang="en-US"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dirty="0" smtClean="0">
                <a:solidFill>
                  <a:srgbClr val="000000"/>
                </a:solidFill>
                <a:latin typeface="微软雅黑" panose="020B0503020204020204" pitchFamily="34" charset="-122"/>
                <a:ea typeface="微软雅黑" panose="020B0503020204020204" pitchFamily="34" charset="-122"/>
              </a:rPr>
              <a:t>复制</a:t>
            </a:r>
            <a:endParaRPr kumimoji="1" lang="zh-CN" altLang="en-US"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dirty="0" smtClean="0">
                <a:solidFill>
                  <a:srgbClr val="000000"/>
                </a:solidFill>
                <a:latin typeface="微软雅黑" panose="020B0503020204020204" pitchFamily="34" charset="-122"/>
                <a:ea typeface="微软雅黑" panose="020B0503020204020204" pitchFamily="34" charset="-122"/>
              </a:rPr>
              <a:t>继承</a:t>
            </a: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dirty="0" smtClean="0">
                <a:solidFill>
                  <a:srgbClr val="000000"/>
                </a:solidFill>
                <a:latin typeface="微软雅黑" panose="020B0503020204020204" pitchFamily="34" charset="-122"/>
                <a:ea typeface="微软雅黑" panose="020B0503020204020204" pitchFamily="34" charset="-122"/>
              </a:rPr>
              <a:t>提供快速创建业务对象功能</a:t>
            </a: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2052" name="Picture 4" descr="C:\Users\RD_TOM~1\AppData\Local\Temp\SNAGHTML80dc336e.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051720" y="729018"/>
            <a:ext cx="5832648" cy="3922170"/>
          </a:xfrm>
          <a:prstGeom prst="rect">
            <a:avLst/>
          </a:prstGeom>
          <a:noFill/>
          <a:extLst>
            <a:ext uri="{909E8E84-426E-40DD-AFC4-6F175D3DCCD1}">
              <a14:hiddenFill xmlns="" xmlns:a14="http://schemas.microsoft.com/office/drawing/2010/main">
                <a:solidFill>
                  <a:srgbClr val="FFFFFF"/>
                </a:solidFill>
              </a14:hiddenFill>
            </a:ext>
          </a:extLst>
        </p:spPr>
      </p:pic>
      <p:sp>
        <p:nvSpPr>
          <p:cNvPr id="7" name="标题 2"/>
          <p:cNvSpPr txBox="1">
            <a:spLocks/>
          </p:cNvSpPr>
          <p:nvPr/>
        </p:nvSpPr>
        <p:spPr>
          <a:xfrm>
            <a:off x="0" y="0"/>
            <a:ext cx="6697414" cy="573882"/>
          </a:xfrm>
          <a:prstGeom prst="rect">
            <a:avLst/>
          </a:prstGeom>
        </p:spPr>
        <p:txBody>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smtClean="0">
                <a:solidFill>
                  <a:prstClr val="black"/>
                </a:solidFill>
                <a:latin typeface="微软雅黑" pitchFamily="34" charset="-122"/>
                <a:ea typeface="微软雅黑" pitchFamily="34" charset="-122"/>
              </a:rPr>
              <a:t>创建业务对象</a:t>
            </a:r>
            <a:r>
              <a:rPr lang="en-US" altLang="zh-CN" smtClean="0">
                <a:solidFill>
                  <a:prstClr val="black"/>
                </a:solidFill>
                <a:latin typeface="微软雅黑" pitchFamily="34" charset="-122"/>
                <a:ea typeface="微软雅黑" pitchFamily="34" charset="-122"/>
              </a:rPr>
              <a:t>-</a:t>
            </a:r>
            <a:r>
              <a:rPr smtClean="0">
                <a:solidFill>
                  <a:prstClr val="black"/>
                </a:solidFill>
                <a:latin typeface="微软雅黑" pitchFamily="34" charset="-122"/>
                <a:ea typeface="微软雅黑" pitchFamily="34" charset="-122"/>
              </a:rPr>
              <a:t>三种方式</a:t>
            </a:r>
            <a:endParaRPr>
              <a:solidFill>
                <a:prstClr val="black"/>
              </a:solidFill>
              <a:latin typeface="微软雅黑" pitchFamily="34" charset="-122"/>
              <a:ea typeface="微软雅黑" pitchFamily="34" charset="-122"/>
            </a:endParaRPr>
          </a:p>
        </p:txBody>
      </p:sp>
    </p:spTree>
    <p:extLst>
      <p:ext uri="{BB962C8B-B14F-4D97-AF65-F5344CB8AC3E}">
        <p14:creationId xmlns="" xmlns:p14="http://schemas.microsoft.com/office/powerpoint/2010/main" val="68910235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smtClean="0">
                <a:solidFill>
                  <a:srgbClr val="FFFFFF"/>
                </a:solidFill>
                <a:latin typeface="微软雅黑" pitchFamily="34" charset="-122"/>
                <a:ea typeface="微软雅黑" pitchFamily="34" charset="-122"/>
              </a:rPr>
              <a:t>问题</a:t>
            </a:r>
            <a:endParaRPr kumimoji="1" lang="zh-CN" altLang="en-US" sz="1400" b="1" dirty="0">
              <a:solidFill>
                <a:srgbClr val="FFFFFF"/>
              </a:solidFill>
              <a:latin typeface="微软雅黑" pitchFamily="34" charset="-122"/>
              <a:ea typeface="微软雅黑" pitchFamily="34" charset="-122"/>
            </a:endParaRPr>
          </a:p>
        </p:txBody>
      </p:sp>
      <p:sp>
        <p:nvSpPr>
          <p:cNvPr id="19" name="矩形 18"/>
          <p:cNvSpPr/>
          <p:nvPr/>
        </p:nvSpPr>
        <p:spPr>
          <a:xfrm>
            <a:off x="179512" y="1275606"/>
            <a:ext cx="2304256" cy="2012859"/>
          </a:xfrm>
          <a:prstGeom prst="rect">
            <a:avLst/>
          </a:prstGeom>
        </p:spPr>
        <p:txBody>
          <a:bodyPr wrap="square">
            <a:spAutoFit/>
          </a:bodyPr>
          <a:lstStyle/>
          <a:p>
            <a:pPr marL="0" lvl="2" defTabSz="2044700">
              <a:lnSpc>
                <a:spcPct val="90000"/>
              </a:lnSpc>
              <a:spcAft>
                <a:spcPct val="35000"/>
              </a:spcAft>
            </a:pPr>
            <a:r>
              <a:rPr lang="zh-CN" altLang="en-US" sz="1200" b="1">
                <a:solidFill>
                  <a:prstClr val="black"/>
                </a:solidFill>
                <a:latin typeface="微软雅黑" pitchFamily="34" charset="-122"/>
                <a:ea typeface="微软雅黑" pitchFamily="34" charset="-122"/>
              </a:rPr>
              <a:t>反</a:t>
            </a:r>
            <a:r>
              <a:rPr lang="zh-CN" altLang="en-US" sz="1200" b="1" smtClean="0">
                <a:solidFill>
                  <a:prstClr val="black"/>
                </a:solidFill>
                <a:latin typeface="微软雅黑" pitchFamily="34" charset="-122"/>
                <a:ea typeface="微软雅黑" pitchFamily="34" charset="-122"/>
              </a:rPr>
              <a:t>审核时校验是否存在下游单据</a:t>
            </a:r>
            <a:endParaRPr lang="en-US" altLang="zh-CN" sz="1200" b="1" smtClean="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smtClean="0">
                <a:solidFill>
                  <a:prstClr val="black"/>
                </a:solidFill>
                <a:latin typeface="微软雅黑" pitchFamily="34" charset="-122"/>
                <a:ea typeface="微软雅黑" pitchFamily="34" charset="-122"/>
              </a:rPr>
              <a:t>配置单据合法性校验；</a:t>
            </a:r>
            <a:endParaRPr lang="en-US" altLang="zh-CN" sz="1200" smtClean="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smtClean="0">
                <a:solidFill>
                  <a:prstClr val="black"/>
                </a:solidFill>
                <a:latin typeface="微软雅黑" pitchFamily="34" charset="-122"/>
                <a:ea typeface="微软雅黑" pitchFamily="34" charset="-122"/>
              </a:rPr>
              <a:t>使用函数“是否已关联”。</a:t>
            </a:r>
            <a:endParaRPr lang="en-US" altLang="zh-CN" sz="1200" dirty="0" smtClean="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smtClean="0">
              <a:solidFill>
                <a:prstClr val="black"/>
              </a:solidFill>
              <a:latin typeface="微软雅黑" pitchFamily="34" charset="-122"/>
              <a:ea typeface="微软雅黑" pitchFamily="34" charset="-122"/>
            </a:endParaRPr>
          </a:p>
          <a:p>
            <a:pPr marL="0" lvl="3" defTabSz="2044700">
              <a:lnSpc>
                <a:spcPct val="90000"/>
              </a:lnSpc>
              <a:spcAft>
                <a:spcPct val="35000"/>
              </a:spcAft>
            </a:pPr>
            <a:endParaRPr lang="zh-CN" altLang="en-US" sz="1200" dirty="0">
              <a:solidFill>
                <a:prstClr val="black"/>
              </a:solidFill>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sp>
        <p:nvSpPr>
          <p:cNvPr id="6" name="标题 2"/>
          <p:cNvSpPr txBox="1">
            <a:spLocks/>
          </p:cNvSpPr>
          <p:nvPr/>
        </p:nvSpPr>
        <p:spPr>
          <a:xfrm>
            <a:off x="0" y="0"/>
            <a:ext cx="6697662" cy="564357"/>
          </a:xfrm>
          <a:prstGeom prst="rect">
            <a:avLst/>
          </a:prstGeom>
        </p:spPr>
        <p:txBody>
          <a:bodyPr>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smtClean="0">
                <a:solidFill>
                  <a:prstClr val="black"/>
                </a:solidFill>
                <a:latin typeface="微软雅黑" pitchFamily="34" charset="-122"/>
                <a:ea typeface="微软雅黑" pitchFamily="34" charset="-122"/>
              </a:rPr>
              <a:t>常</a:t>
            </a:r>
            <a:r>
              <a:rPr lang="zh-CN" altLang="en-US" smtClean="0">
                <a:solidFill>
                  <a:prstClr val="black"/>
                </a:solidFill>
                <a:latin typeface="微软雅黑" pitchFamily="34" charset="-122"/>
                <a:ea typeface="微软雅黑" pitchFamily="34" charset="-122"/>
              </a:rPr>
              <a:t>见问题</a:t>
            </a:r>
            <a:r>
              <a:rPr lang="en-US" altLang="zh-CN" smtClean="0">
                <a:solidFill>
                  <a:prstClr val="black"/>
                </a:solidFill>
                <a:latin typeface="微软雅黑" pitchFamily="34" charset="-122"/>
                <a:ea typeface="微软雅黑" pitchFamily="34" charset="-122"/>
              </a:rPr>
              <a:t>-</a:t>
            </a:r>
            <a:r>
              <a:rPr lang="zh-CN" altLang="en-US" smtClean="0">
                <a:solidFill>
                  <a:prstClr val="black"/>
                </a:solidFill>
                <a:latin typeface="微软雅黑" pitchFamily="34" charset="-122"/>
                <a:ea typeface="微软雅黑" pitchFamily="34" charset="-122"/>
              </a:rPr>
              <a:t>反审核时校验是否存在下游单据</a:t>
            </a:r>
            <a:endParaRPr>
              <a:solidFill>
                <a:prstClr val="black"/>
              </a:solidFill>
              <a:latin typeface="微软雅黑" pitchFamily="34" charset="-122"/>
              <a:ea typeface="微软雅黑" pitchFamily="34" charset="-122"/>
            </a:endParaRPr>
          </a:p>
        </p:txBody>
      </p:sp>
      <p:pic>
        <p:nvPicPr>
          <p:cNvPr id="3074"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718222" y="695507"/>
            <a:ext cx="5958234" cy="433326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613273" y="695506"/>
            <a:ext cx="6387748" cy="433326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597275" y="695507"/>
            <a:ext cx="5583237" cy="44758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9333527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Effect transition="in" filter="fade">
                                      <p:cBhvr>
                                        <p:cTn id="7" dur="1000"/>
                                        <p:tgtEl>
                                          <p:spTgt spid="3075"/>
                                        </p:tgtEl>
                                      </p:cBhvr>
                                    </p:animEffect>
                                    <p:anim calcmode="lin" valueType="num">
                                      <p:cBhvr>
                                        <p:cTn id="8" dur="1000" fill="hold"/>
                                        <p:tgtEl>
                                          <p:spTgt spid="3075"/>
                                        </p:tgtEl>
                                        <p:attrNameLst>
                                          <p:attrName>ppt_x</p:attrName>
                                        </p:attrNameLst>
                                      </p:cBhvr>
                                      <p:tavLst>
                                        <p:tav tm="0">
                                          <p:val>
                                            <p:strVal val="#ppt_x"/>
                                          </p:val>
                                        </p:tav>
                                        <p:tav tm="100000">
                                          <p:val>
                                            <p:strVal val="#ppt_x"/>
                                          </p:val>
                                        </p:tav>
                                      </p:tavLst>
                                    </p:anim>
                                    <p:anim calcmode="lin" valueType="num">
                                      <p:cBhvr>
                                        <p:cTn id="9" dur="1000" fill="hold"/>
                                        <p:tgtEl>
                                          <p:spTgt spid="307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076"/>
                                        </p:tgtEl>
                                        <p:attrNameLst>
                                          <p:attrName>style.visibility</p:attrName>
                                        </p:attrNameLst>
                                      </p:cBhvr>
                                      <p:to>
                                        <p:strVal val="visible"/>
                                      </p:to>
                                    </p:set>
                                    <p:animEffect transition="in" filter="fade">
                                      <p:cBhvr>
                                        <p:cTn id="14" dur="1000"/>
                                        <p:tgtEl>
                                          <p:spTgt spid="3076"/>
                                        </p:tgtEl>
                                      </p:cBhvr>
                                    </p:animEffect>
                                    <p:anim calcmode="lin" valueType="num">
                                      <p:cBhvr>
                                        <p:cTn id="15" dur="1000" fill="hold"/>
                                        <p:tgtEl>
                                          <p:spTgt spid="3076"/>
                                        </p:tgtEl>
                                        <p:attrNameLst>
                                          <p:attrName>ppt_x</p:attrName>
                                        </p:attrNameLst>
                                      </p:cBhvr>
                                      <p:tavLst>
                                        <p:tav tm="0">
                                          <p:val>
                                            <p:strVal val="#ppt_x"/>
                                          </p:val>
                                        </p:tav>
                                        <p:tav tm="100000">
                                          <p:val>
                                            <p:strVal val="#ppt_x"/>
                                          </p:val>
                                        </p:tav>
                                      </p:tavLst>
                                    </p:anim>
                                    <p:anim calcmode="lin" valueType="num">
                                      <p:cBhvr>
                                        <p:cTn id="16" dur="1000" fill="hold"/>
                                        <p:tgtEl>
                                          <p:spTgt spid="30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smtClean="0">
                <a:solidFill>
                  <a:srgbClr val="FFFFFF"/>
                </a:solidFill>
                <a:latin typeface="微软雅黑" pitchFamily="34" charset="-122"/>
                <a:ea typeface="微软雅黑" pitchFamily="34" charset="-122"/>
              </a:rPr>
              <a:t>问题</a:t>
            </a:r>
            <a:endParaRPr kumimoji="1" lang="zh-CN" altLang="en-US" sz="1400" b="1" dirty="0">
              <a:solidFill>
                <a:srgbClr val="FFFFFF"/>
              </a:solidFill>
              <a:latin typeface="微软雅黑" pitchFamily="34" charset="-122"/>
              <a:ea typeface="微软雅黑" pitchFamily="34" charset="-122"/>
            </a:endParaRPr>
          </a:p>
        </p:txBody>
      </p:sp>
      <p:sp>
        <p:nvSpPr>
          <p:cNvPr id="19" name="矩形 18"/>
          <p:cNvSpPr/>
          <p:nvPr/>
        </p:nvSpPr>
        <p:spPr>
          <a:xfrm>
            <a:off x="179512" y="1275606"/>
            <a:ext cx="2304256" cy="2576090"/>
          </a:xfrm>
          <a:prstGeom prst="rect">
            <a:avLst/>
          </a:prstGeom>
        </p:spPr>
        <p:txBody>
          <a:bodyPr wrap="square">
            <a:spAutoFit/>
          </a:bodyPr>
          <a:lstStyle/>
          <a:p>
            <a:pPr marL="0" lvl="2" defTabSz="2044700">
              <a:lnSpc>
                <a:spcPct val="90000"/>
              </a:lnSpc>
              <a:spcAft>
                <a:spcPct val="35000"/>
              </a:spcAft>
            </a:pPr>
            <a:r>
              <a:rPr lang="zh-CN" altLang="en-US" sz="1200" b="1" smtClean="0">
                <a:solidFill>
                  <a:prstClr val="black"/>
                </a:solidFill>
                <a:latin typeface="微软雅黑" pitchFamily="34" charset="-122"/>
                <a:ea typeface="微软雅黑" pitchFamily="34" charset="-122"/>
              </a:rPr>
              <a:t>单据下推生成时锁定字段</a:t>
            </a:r>
            <a:endParaRPr lang="en-US" altLang="zh-CN" sz="1200" b="1" smtClean="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en-US" altLang="zh-CN" sz="1200">
                <a:solidFill>
                  <a:prstClr val="black"/>
                </a:solidFill>
                <a:latin typeface="微软雅黑" pitchFamily="34" charset="-122"/>
                <a:ea typeface="微软雅黑" pitchFamily="34" charset="-122"/>
              </a:rPr>
              <a:t> </a:t>
            </a:r>
            <a:r>
              <a:rPr lang="zh-CN" altLang="en-US" sz="1200" smtClean="0">
                <a:solidFill>
                  <a:prstClr val="black"/>
                </a:solidFill>
                <a:latin typeface="微软雅黑" pitchFamily="34" charset="-122"/>
                <a:ea typeface="微软雅黑" pitchFamily="34" charset="-122"/>
              </a:rPr>
              <a:t>利用函数</a:t>
            </a:r>
            <a:r>
              <a:rPr lang="en-US" altLang="zh-CN" sz="1200" smtClean="0">
                <a:solidFill>
                  <a:prstClr val="black"/>
                </a:solidFill>
                <a:latin typeface="微软雅黑" pitchFamily="34" charset="-122"/>
                <a:ea typeface="微软雅黑" pitchFamily="34" charset="-122"/>
              </a:rPr>
              <a:t>ISDRAW </a:t>
            </a:r>
            <a:r>
              <a:rPr lang="en-US" altLang="zh-CN" sz="1200">
                <a:solidFill>
                  <a:prstClr val="black"/>
                </a:solidFill>
                <a:latin typeface="微软雅黑" pitchFamily="34" charset="-122"/>
                <a:ea typeface="微软雅黑" pitchFamily="34" charset="-122"/>
              </a:rPr>
              <a:t>() = </a:t>
            </a:r>
            <a:r>
              <a:rPr lang="en-US" altLang="zh-CN" sz="1200" smtClean="0">
                <a:solidFill>
                  <a:prstClr val="black"/>
                </a:solidFill>
                <a:latin typeface="微软雅黑" pitchFamily="34" charset="-122"/>
                <a:ea typeface="微软雅黑" pitchFamily="34" charset="-122"/>
              </a:rPr>
              <a:t>1</a:t>
            </a:r>
            <a:r>
              <a:rPr lang="zh-CN" altLang="en-US" sz="1200" smtClean="0">
                <a:solidFill>
                  <a:prstClr val="black"/>
                </a:solidFill>
                <a:latin typeface="微软雅黑" pitchFamily="34" charset="-122"/>
                <a:ea typeface="微软雅黑" pitchFamily="34" charset="-122"/>
              </a:rPr>
              <a:t>，判断当前单据是不是通过单据转换携带生成；</a:t>
            </a:r>
            <a:endParaRPr lang="en-US" altLang="zh-CN" sz="1200" smtClean="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endParaRPr lang="en-US" altLang="zh-CN" sz="1200" dirty="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r>
              <a:rPr lang="zh-CN" altLang="en-US" sz="1200" smtClean="0">
                <a:solidFill>
                  <a:prstClr val="black"/>
                </a:solidFill>
                <a:latin typeface="微软雅黑" pitchFamily="34" charset="-122"/>
                <a:ea typeface="微软雅黑" pitchFamily="34" charset="-122"/>
              </a:rPr>
              <a:t>然后调用锁定字段的服务，对需要锁定的字段进行管控。</a:t>
            </a:r>
            <a:endParaRPr lang="en-US" altLang="zh-CN" sz="1200" dirty="0" smtClean="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smtClean="0">
              <a:solidFill>
                <a:prstClr val="black"/>
              </a:solidFill>
              <a:latin typeface="微软雅黑" pitchFamily="34" charset="-122"/>
              <a:ea typeface="微软雅黑" pitchFamily="34" charset="-122"/>
            </a:endParaRPr>
          </a:p>
          <a:p>
            <a:pPr marL="0" lvl="3" defTabSz="2044700">
              <a:lnSpc>
                <a:spcPct val="90000"/>
              </a:lnSpc>
              <a:spcAft>
                <a:spcPct val="35000"/>
              </a:spcAft>
            </a:pPr>
            <a:endParaRPr lang="zh-CN" altLang="en-US" sz="1200" dirty="0">
              <a:solidFill>
                <a:prstClr val="black"/>
              </a:solidFill>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sp>
        <p:nvSpPr>
          <p:cNvPr id="6" name="标题 2"/>
          <p:cNvSpPr txBox="1">
            <a:spLocks/>
          </p:cNvSpPr>
          <p:nvPr/>
        </p:nvSpPr>
        <p:spPr>
          <a:xfrm>
            <a:off x="0" y="0"/>
            <a:ext cx="6697662" cy="564357"/>
          </a:xfrm>
          <a:prstGeom prst="rect">
            <a:avLst/>
          </a:prstGeom>
        </p:spPr>
        <p:txBody>
          <a:bodyPr>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smtClean="0">
                <a:solidFill>
                  <a:prstClr val="black"/>
                </a:solidFill>
                <a:latin typeface="微软雅黑" pitchFamily="34" charset="-122"/>
                <a:ea typeface="微软雅黑" pitchFamily="34" charset="-122"/>
              </a:rPr>
              <a:t>常</a:t>
            </a:r>
            <a:r>
              <a:rPr lang="zh-CN" altLang="en-US" smtClean="0">
                <a:solidFill>
                  <a:prstClr val="black"/>
                </a:solidFill>
                <a:latin typeface="微软雅黑" pitchFamily="34" charset="-122"/>
                <a:ea typeface="微软雅黑" pitchFamily="34" charset="-122"/>
              </a:rPr>
              <a:t>见问题</a:t>
            </a:r>
            <a:r>
              <a:rPr lang="en-US" altLang="zh-CN" smtClean="0">
                <a:solidFill>
                  <a:prstClr val="black"/>
                </a:solidFill>
                <a:latin typeface="微软雅黑" pitchFamily="34" charset="-122"/>
                <a:ea typeface="微软雅黑" pitchFamily="34" charset="-122"/>
              </a:rPr>
              <a:t>-</a:t>
            </a:r>
            <a:r>
              <a:rPr lang="zh-CN" altLang="en-US" smtClean="0">
                <a:solidFill>
                  <a:prstClr val="black"/>
                </a:solidFill>
                <a:latin typeface="微软雅黑" pitchFamily="34" charset="-122"/>
                <a:ea typeface="微软雅黑" pitchFamily="34" charset="-122"/>
              </a:rPr>
              <a:t>单据下推生成时锁定字段</a:t>
            </a:r>
            <a:endParaRPr>
              <a:solidFill>
                <a:prstClr val="black"/>
              </a:solidFill>
              <a:latin typeface="微软雅黑" pitchFamily="34" charset="-122"/>
              <a:ea typeface="微软雅黑" pitchFamily="34" charset="-122"/>
            </a:endParaRPr>
          </a:p>
        </p:txBody>
      </p:sp>
      <p:pic>
        <p:nvPicPr>
          <p:cNvPr id="717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627784" y="873034"/>
            <a:ext cx="6422750" cy="37869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37130277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smtClean="0">
                <a:solidFill>
                  <a:srgbClr val="FFFFFF"/>
                </a:solidFill>
                <a:latin typeface="微软雅黑" pitchFamily="34" charset="-122"/>
                <a:ea typeface="微软雅黑" pitchFamily="34" charset="-122"/>
              </a:rPr>
              <a:t>问题</a:t>
            </a:r>
            <a:endParaRPr kumimoji="1" lang="zh-CN" altLang="en-US" sz="1400" b="1" dirty="0">
              <a:solidFill>
                <a:srgbClr val="FFFFFF"/>
              </a:solidFill>
              <a:latin typeface="微软雅黑" pitchFamily="34" charset="-122"/>
              <a:ea typeface="微软雅黑" pitchFamily="34" charset="-122"/>
            </a:endParaRPr>
          </a:p>
        </p:txBody>
      </p:sp>
      <p:sp>
        <p:nvSpPr>
          <p:cNvPr id="19" name="矩形 18"/>
          <p:cNvSpPr/>
          <p:nvPr/>
        </p:nvSpPr>
        <p:spPr>
          <a:xfrm>
            <a:off x="179512" y="1275606"/>
            <a:ext cx="2304256" cy="3037755"/>
          </a:xfrm>
          <a:prstGeom prst="rect">
            <a:avLst/>
          </a:prstGeom>
        </p:spPr>
        <p:txBody>
          <a:bodyPr wrap="square">
            <a:spAutoFit/>
          </a:bodyPr>
          <a:lstStyle/>
          <a:p>
            <a:pPr marL="0" lvl="2" defTabSz="2044700">
              <a:lnSpc>
                <a:spcPct val="90000"/>
              </a:lnSpc>
              <a:spcAft>
                <a:spcPct val="35000"/>
              </a:spcAft>
            </a:pPr>
            <a:r>
              <a:rPr lang="zh-CN" altLang="en-US" sz="1200" b="1" smtClean="0">
                <a:solidFill>
                  <a:prstClr val="black"/>
                </a:solidFill>
                <a:latin typeface="微软雅黑" pitchFamily="34" charset="-122"/>
                <a:ea typeface="微软雅黑" pitchFamily="34" charset="-122"/>
              </a:rPr>
              <a:t>给基础资料字段赋值</a:t>
            </a:r>
            <a:endParaRPr lang="en-US" altLang="zh-CN" sz="1200" b="1" smtClean="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r>
              <a:rPr lang="zh-CN" altLang="en-US" sz="1200" smtClean="0">
                <a:solidFill>
                  <a:prstClr val="black"/>
                </a:solidFill>
                <a:latin typeface="微软雅黑" pitchFamily="34" charset="-122"/>
                <a:ea typeface="微软雅黑" pitchFamily="34" charset="-122"/>
              </a:rPr>
              <a:t>添加单据体实体服务规则</a:t>
            </a:r>
            <a:endParaRPr lang="en-US" altLang="zh-CN" sz="1200" smtClean="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r>
              <a:rPr lang="zh-CN" altLang="en-US" sz="1200" smtClean="0">
                <a:solidFill>
                  <a:prstClr val="black"/>
                </a:solidFill>
                <a:latin typeface="微软雅黑" pitchFamily="34" charset="-122"/>
                <a:ea typeface="微软雅黑" pitchFamily="34" charset="-122"/>
              </a:rPr>
              <a:t>设置规则的前提条件，例如，单据类型</a:t>
            </a:r>
            <a:r>
              <a:rPr lang="en-US" altLang="zh-CN" sz="1200" smtClean="0">
                <a:solidFill>
                  <a:prstClr val="black"/>
                </a:solidFill>
                <a:latin typeface="微软雅黑" pitchFamily="34" charset="-122"/>
                <a:ea typeface="微软雅黑" pitchFamily="34" charset="-122"/>
              </a:rPr>
              <a:t>.</a:t>
            </a:r>
            <a:r>
              <a:rPr lang="zh-CN" altLang="en-US" sz="1200" smtClean="0">
                <a:solidFill>
                  <a:prstClr val="black"/>
                </a:solidFill>
                <a:latin typeface="微软雅黑" pitchFamily="34" charset="-122"/>
                <a:ea typeface="微软雅黑" pitchFamily="34" charset="-122"/>
              </a:rPr>
              <a:t>编码</a:t>
            </a:r>
            <a:r>
              <a:rPr lang="en-US" altLang="zh-CN" sz="1200" smtClean="0">
                <a:solidFill>
                  <a:prstClr val="black"/>
                </a:solidFill>
                <a:latin typeface="微软雅黑" pitchFamily="34" charset="-122"/>
                <a:ea typeface="微软雅黑" pitchFamily="34" charset="-122"/>
              </a:rPr>
              <a:t>=‘xxxx’</a:t>
            </a:r>
            <a:r>
              <a:rPr lang="zh-CN" altLang="en-US" sz="1200" smtClean="0">
                <a:solidFill>
                  <a:prstClr val="black"/>
                </a:solidFill>
                <a:latin typeface="微软雅黑" pitchFamily="34" charset="-122"/>
                <a:ea typeface="微软雅黑" pitchFamily="34" charset="-122"/>
              </a:rPr>
              <a:t>（</a:t>
            </a:r>
            <a:r>
              <a:rPr lang="zh-CN" altLang="en-US" sz="1200" b="1" smtClean="0">
                <a:solidFill>
                  <a:srgbClr val="FF0000"/>
                </a:solidFill>
                <a:latin typeface="微软雅黑" pitchFamily="34" charset="-122"/>
                <a:ea typeface="微软雅黑" pitchFamily="34" charset="-122"/>
              </a:rPr>
              <a:t>可以用属性匹配</a:t>
            </a:r>
            <a:r>
              <a:rPr lang="zh-CN" altLang="en-US" sz="1200" smtClean="0">
                <a:solidFill>
                  <a:prstClr val="black"/>
                </a:solidFill>
                <a:latin typeface="微软雅黑" pitchFamily="34" charset="-122"/>
                <a:ea typeface="微软雅黑" pitchFamily="34" charset="-122"/>
              </a:rPr>
              <a:t>）</a:t>
            </a:r>
            <a:endParaRPr lang="en-US" altLang="zh-CN" sz="1200" smtClean="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en-US" altLang="zh-CN" sz="1200" smtClean="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r>
              <a:rPr lang="zh-CN" altLang="en-US" sz="1200" smtClean="0">
                <a:solidFill>
                  <a:prstClr val="black"/>
                </a:solidFill>
                <a:latin typeface="微软雅黑" pitchFamily="34" charset="-122"/>
                <a:ea typeface="微软雅黑" pitchFamily="34" charset="-122"/>
              </a:rPr>
              <a:t>设置对基础资料“费用项目”的赋值（必须</a:t>
            </a:r>
            <a:r>
              <a:rPr lang="zh-CN" altLang="en-US" sz="1200" b="1" smtClean="0">
                <a:solidFill>
                  <a:srgbClr val="FF0000"/>
                </a:solidFill>
                <a:latin typeface="微软雅黑" pitchFamily="34" charset="-122"/>
                <a:ea typeface="微软雅黑" pitchFamily="34" charset="-122"/>
              </a:rPr>
              <a:t>用内码</a:t>
            </a:r>
            <a:r>
              <a:rPr lang="zh-CN" altLang="en-US" sz="1200" smtClean="0">
                <a:solidFill>
                  <a:prstClr val="black"/>
                </a:solidFill>
                <a:latin typeface="微软雅黑" pitchFamily="34" charset="-122"/>
                <a:ea typeface="微软雅黑" pitchFamily="34" charset="-122"/>
              </a:rPr>
              <a:t>）。</a:t>
            </a:r>
            <a:endParaRPr lang="en-US" altLang="zh-CN" sz="1200" dirty="0" smtClean="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smtClean="0">
              <a:solidFill>
                <a:prstClr val="black"/>
              </a:solidFill>
              <a:latin typeface="微软雅黑" pitchFamily="34" charset="-122"/>
              <a:ea typeface="微软雅黑" pitchFamily="34" charset="-122"/>
            </a:endParaRPr>
          </a:p>
          <a:p>
            <a:pPr marL="0" lvl="3" defTabSz="2044700">
              <a:lnSpc>
                <a:spcPct val="90000"/>
              </a:lnSpc>
              <a:spcAft>
                <a:spcPct val="35000"/>
              </a:spcAft>
            </a:pPr>
            <a:endParaRPr lang="zh-CN" altLang="en-US" sz="1200" dirty="0">
              <a:solidFill>
                <a:prstClr val="black"/>
              </a:solidFill>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sp>
        <p:nvSpPr>
          <p:cNvPr id="6" name="标题 2"/>
          <p:cNvSpPr txBox="1">
            <a:spLocks/>
          </p:cNvSpPr>
          <p:nvPr/>
        </p:nvSpPr>
        <p:spPr>
          <a:xfrm>
            <a:off x="0" y="0"/>
            <a:ext cx="6697662" cy="564357"/>
          </a:xfrm>
          <a:prstGeom prst="rect">
            <a:avLst/>
          </a:prstGeom>
        </p:spPr>
        <p:txBody>
          <a:bodyPr>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smtClean="0">
                <a:solidFill>
                  <a:prstClr val="black"/>
                </a:solidFill>
                <a:latin typeface="微软雅黑" pitchFamily="34" charset="-122"/>
                <a:ea typeface="微软雅黑" pitchFamily="34" charset="-122"/>
              </a:rPr>
              <a:t>常</a:t>
            </a:r>
            <a:r>
              <a:rPr lang="zh-CN" altLang="en-US" smtClean="0">
                <a:solidFill>
                  <a:prstClr val="black"/>
                </a:solidFill>
                <a:latin typeface="微软雅黑" pitchFamily="34" charset="-122"/>
                <a:ea typeface="微软雅黑" pitchFamily="34" charset="-122"/>
              </a:rPr>
              <a:t>见问题</a:t>
            </a:r>
            <a:r>
              <a:rPr lang="en-US" altLang="zh-CN" smtClean="0">
                <a:solidFill>
                  <a:prstClr val="black"/>
                </a:solidFill>
                <a:latin typeface="微软雅黑" pitchFamily="34" charset="-122"/>
                <a:ea typeface="微软雅黑" pitchFamily="34" charset="-122"/>
              </a:rPr>
              <a:t>-</a:t>
            </a:r>
            <a:r>
              <a:rPr lang="zh-CN" altLang="en-US" smtClean="0">
                <a:solidFill>
                  <a:prstClr val="black"/>
                </a:solidFill>
                <a:latin typeface="微软雅黑" pitchFamily="34" charset="-122"/>
                <a:ea typeface="微软雅黑" pitchFamily="34" charset="-122"/>
              </a:rPr>
              <a:t>根据条件给基础资料字段赋值</a:t>
            </a:r>
            <a:endParaRPr>
              <a:solidFill>
                <a:prstClr val="black"/>
              </a:solidFill>
              <a:latin typeface="微软雅黑" pitchFamily="34" charset="-122"/>
              <a:ea typeface="微软雅黑" pitchFamily="34" charset="-122"/>
            </a:endParaRPr>
          </a:p>
        </p:txBody>
      </p:sp>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555776" y="729018"/>
            <a:ext cx="6372200" cy="28009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矩形 1"/>
          <p:cNvSpPr/>
          <p:nvPr/>
        </p:nvSpPr>
        <p:spPr>
          <a:xfrm>
            <a:off x="2627784" y="3651870"/>
            <a:ext cx="6192688" cy="489365"/>
          </a:xfrm>
          <a:prstGeom prst="rect">
            <a:avLst/>
          </a:prstGeom>
        </p:spPr>
        <p:txBody>
          <a:bodyPr wrap="square">
            <a:spAutoFit/>
          </a:bodyPr>
          <a:lstStyle/>
          <a:p>
            <a:pPr marL="285750" lvl="3" indent="-285750" defTabSz="2044700">
              <a:lnSpc>
                <a:spcPct val="90000"/>
              </a:lnSpc>
              <a:spcAft>
                <a:spcPct val="35000"/>
              </a:spcAft>
              <a:buFont typeface="Wingdings" pitchFamily="2" charset="2"/>
              <a:buChar char="p"/>
            </a:pPr>
            <a:r>
              <a:rPr lang="zh-CN" altLang="en-US" sz="1200">
                <a:solidFill>
                  <a:prstClr val="black"/>
                </a:solidFill>
                <a:latin typeface="微软雅黑" pitchFamily="34" charset="-122"/>
                <a:ea typeface="微软雅黑" pitchFamily="34" charset="-122"/>
              </a:rPr>
              <a:t>根据选择的“单据类型”字段不同，当是“国内出差”类型时，</a:t>
            </a:r>
          </a:p>
          <a:p>
            <a:pPr marL="285750" lvl="3" indent="-285750" defTabSz="2044700">
              <a:lnSpc>
                <a:spcPct val="90000"/>
              </a:lnSpc>
              <a:spcAft>
                <a:spcPct val="35000"/>
              </a:spcAft>
              <a:buFont typeface="Wingdings" pitchFamily="2" charset="2"/>
              <a:buChar char="p"/>
            </a:pPr>
            <a:r>
              <a:rPr lang="zh-CN" altLang="en-US" sz="1200">
                <a:solidFill>
                  <a:prstClr val="black"/>
                </a:solidFill>
                <a:latin typeface="微软雅黑" pitchFamily="34" charset="-122"/>
                <a:ea typeface="微软雅黑" pitchFamily="34" charset="-122"/>
              </a:rPr>
              <a:t>单据体分录基础资料 “费用项目”字段设定默认值为“国内差旅费”</a:t>
            </a:r>
            <a:endParaRPr lang="zh-CN" altLang="en-US"/>
          </a:p>
        </p:txBody>
      </p:sp>
      <p:pic>
        <p:nvPicPr>
          <p:cNvPr id="6147" name="Picture 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627784" y="675919"/>
            <a:ext cx="6264696" cy="43962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555776" y="675919"/>
            <a:ext cx="6257664" cy="434315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2555776" y="671355"/>
            <a:ext cx="6480721" cy="43962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2555776" y="716443"/>
            <a:ext cx="6372200" cy="43557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10186054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Effect transition="in" filter="fade">
                                      <p:cBhvr>
                                        <p:cTn id="7" dur="1000"/>
                                        <p:tgtEl>
                                          <p:spTgt spid="6147"/>
                                        </p:tgtEl>
                                      </p:cBhvr>
                                    </p:animEffect>
                                    <p:anim calcmode="lin" valueType="num">
                                      <p:cBhvr>
                                        <p:cTn id="8" dur="1000" fill="hold"/>
                                        <p:tgtEl>
                                          <p:spTgt spid="6147"/>
                                        </p:tgtEl>
                                        <p:attrNameLst>
                                          <p:attrName>ppt_x</p:attrName>
                                        </p:attrNameLst>
                                      </p:cBhvr>
                                      <p:tavLst>
                                        <p:tav tm="0">
                                          <p:val>
                                            <p:strVal val="#ppt_x"/>
                                          </p:val>
                                        </p:tav>
                                        <p:tav tm="100000">
                                          <p:val>
                                            <p:strVal val="#ppt_x"/>
                                          </p:val>
                                        </p:tav>
                                      </p:tavLst>
                                    </p:anim>
                                    <p:anim calcmode="lin" valueType="num">
                                      <p:cBhvr>
                                        <p:cTn id="9" dur="1000" fill="hold"/>
                                        <p:tgtEl>
                                          <p:spTgt spid="614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150"/>
                                        </p:tgtEl>
                                        <p:attrNameLst>
                                          <p:attrName>style.visibility</p:attrName>
                                        </p:attrNameLst>
                                      </p:cBhvr>
                                      <p:to>
                                        <p:strVal val="visible"/>
                                      </p:to>
                                    </p:set>
                                    <p:animEffect transition="in" filter="fade">
                                      <p:cBhvr>
                                        <p:cTn id="14" dur="1000"/>
                                        <p:tgtEl>
                                          <p:spTgt spid="6150"/>
                                        </p:tgtEl>
                                      </p:cBhvr>
                                    </p:animEffect>
                                    <p:anim calcmode="lin" valueType="num">
                                      <p:cBhvr>
                                        <p:cTn id="15" dur="1000" fill="hold"/>
                                        <p:tgtEl>
                                          <p:spTgt spid="6150"/>
                                        </p:tgtEl>
                                        <p:attrNameLst>
                                          <p:attrName>ppt_x</p:attrName>
                                        </p:attrNameLst>
                                      </p:cBhvr>
                                      <p:tavLst>
                                        <p:tav tm="0">
                                          <p:val>
                                            <p:strVal val="#ppt_x"/>
                                          </p:val>
                                        </p:tav>
                                        <p:tav tm="100000">
                                          <p:val>
                                            <p:strVal val="#ppt_x"/>
                                          </p:val>
                                        </p:tav>
                                      </p:tavLst>
                                    </p:anim>
                                    <p:anim calcmode="lin" valueType="num">
                                      <p:cBhvr>
                                        <p:cTn id="16" dur="1000" fill="hold"/>
                                        <p:tgtEl>
                                          <p:spTgt spid="615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148"/>
                                        </p:tgtEl>
                                        <p:attrNameLst>
                                          <p:attrName>style.visibility</p:attrName>
                                        </p:attrNameLst>
                                      </p:cBhvr>
                                      <p:to>
                                        <p:strVal val="visible"/>
                                      </p:to>
                                    </p:set>
                                    <p:animEffect transition="in" filter="fade">
                                      <p:cBhvr>
                                        <p:cTn id="21" dur="1000"/>
                                        <p:tgtEl>
                                          <p:spTgt spid="6148"/>
                                        </p:tgtEl>
                                      </p:cBhvr>
                                    </p:animEffect>
                                    <p:anim calcmode="lin" valueType="num">
                                      <p:cBhvr>
                                        <p:cTn id="22" dur="1000" fill="hold"/>
                                        <p:tgtEl>
                                          <p:spTgt spid="6148"/>
                                        </p:tgtEl>
                                        <p:attrNameLst>
                                          <p:attrName>ppt_x</p:attrName>
                                        </p:attrNameLst>
                                      </p:cBhvr>
                                      <p:tavLst>
                                        <p:tav tm="0">
                                          <p:val>
                                            <p:strVal val="#ppt_x"/>
                                          </p:val>
                                        </p:tav>
                                        <p:tav tm="100000">
                                          <p:val>
                                            <p:strVal val="#ppt_x"/>
                                          </p:val>
                                        </p:tav>
                                      </p:tavLst>
                                    </p:anim>
                                    <p:anim calcmode="lin" valueType="num">
                                      <p:cBhvr>
                                        <p:cTn id="23" dur="1000" fill="hold"/>
                                        <p:tgtEl>
                                          <p:spTgt spid="614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149"/>
                                        </p:tgtEl>
                                        <p:attrNameLst>
                                          <p:attrName>style.visibility</p:attrName>
                                        </p:attrNameLst>
                                      </p:cBhvr>
                                      <p:to>
                                        <p:strVal val="visible"/>
                                      </p:to>
                                    </p:set>
                                    <p:animEffect transition="in" filter="fade">
                                      <p:cBhvr>
                                        <p:cTn id="28" dur="1000"/>
                                        <p:tgtEl>
                                          <p:spTgt spid="6149"/>
                                        </p:tgtEl>
                                      </p:cBhvr>
                                    </p:animEffect>
                                    <p:anim calcmode="lin" valueType="num">
                                      <p:cBhvr>
                                        <p:cTn id="29" dur="1000" fill="hold"/>
                                        <p:tgtEl>
                                          <p:spTgt spid="6149"/>
                                        </p:tgtEl>
                                        <p:attrNameLst>
                                          <p:attrName>ppt_x</p:attrName>
                                        </p:attrNameLst>
                                      </p:cBhvr>
                                      <p:tavLst>
                                        <p:tav tm="0">
                                          <p:val>
                                            <p:strVal val="#ppt_x"/>
                                          </p:val>
                                        </p:tav>
                                        <p:tav tm="100000">
                                          <p:val>
                                            <p:strVal val="#ppt_x"/>
                                          </p:val>
                                        </p:tav>
                                      </p:tavLst>
                                    </p:anim>
                                    <p:anim calcmode="lin" valueType="num">
                                      <p:cBhvr>
                                        <p:cTn id="30" dur="1000" fill="hold"/>
                                        <p:tgtEl>
                                          <p:spTgt spid="61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smtClean="0">
                <a:solidFill>
                  <a:srgbClr val="FFFFFF"/>
                </a:solidFill>
                <a:latin typeface="微软雅黑" pitchFamily="34" charset="-122"/>
                <a:ea typeface="微软雅黑" pitchFamily="34" charset="-122"/>
              </a:rPr>
              <a:t>问题</a:t>
            </a:r>
            <a:endParaRPr kumimoji="1" lang="zh-CN" altLang="en-US" sz="1400" b="1" dirty="0">
              <a:solidFill>
                <a:srgbClr val="FFFFFF"/>
              </a:solidFill>
              <a:latin typeface="微软雅黑" pitchFamily="34" charset="-122"/>
              <a:ea typeface="微软雅黑" pitchFamily="34" charset="-122"/>
            </a:endParaRPr>
          </a:p>
        </p:txBody>
      </p:sp>
      <p:sp>
        <p:nvSpPr>
          <p:cNvPr id="19" name="矩形 18"/>
          <p:cNvSpPr/>
          <p:nvPr/>
        </p:nvSpPr>
        <p:spPr>
          <a:xfrm>
            <a:off x="179512" y="1275606"/>
            <a:ext cx="2304256" cy="1384995"/>
          </a:xfrm>
          <a:prstGeom prst="rect">
            <a:avLst/>
          </a:prstGeom>
        </p:spPr>
        <p:txBody>
          <a:bodyPr wrap="square">
            <a:spAutoFit/>
          </a:bodyPr>
          <a:lstStyle/>
          <a:p>
            <a:pPr marL="0" lvl="2" defTabSz="2044700">
              <a:lnSpc>
                <a:spcPct val="90000"/>
              </a:lnSpc>
              <a:spcAft>
                <a:spcPct val="35000"/>
              </a:spcAft>
            </a:pPr>
            <a:r>
              <a:rPr lang="zh-CN" altLang="en-US" sz="1200" b="1">
                <a:solidFill>
                  <a:prstClr val="black"/>
                </a:solidFill>
                <a:latin typeface="微软雅黑" pitchFamily="34" charset="-122"/>
                <a:ea typeface="微软雅黑" pitchFamily="34" charset="-122"/>
              </a:rPr>
              <a:t>判断条件中，如何比较字段</a:t>
            </a:r>
            <a:r>
              <a:rPr lang="zh-CN" altLang="en-US" sz="1200" b="1" smtClean="0">
                <a:solidFill>
                  <a:prstClr val="black"/>
                </a:solidFill>
                <a:latin typeface="微软雅黑" pitchFamily="34" charset="-122"/>
                <a:ea typeface="微软雅黑" pitchFamily="34" charset="-122"/>
              </a:rPr>
              <a:t>值</a:t>
            </a:r>
            <a:endParaRPr lang="en-US" altLang="zh-CN" sz="1200" b="1" smtClean="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smtClean="0">
              <a:solidFill>
                <a:prstClr val="black"/>
              </a:solidFill>
              <a:latin typeface="微软雅黑" pitchFamily="34" charset="-122"/>
              <a:ea typeface="微软雅黑" pitchFamily="34" charset="-122"/>
            </a:endParaRPr>
          </a:p>
          <a:p>
            <a:pPr marL="0" lvl="3" defTabSz="2044700">
              <a:lnSpc>
                <a:spcPct val="90000"/>
              </a:lnSpc>
              <a:spcAft>
                <a:spcPct val="35000"/>
              </a:spcAft>
            </a:pPr>
            <a:endParaRPr lang="zh-CN" altLang="en-US" sz="1200" dirty="0">
              <a:solidFill>
                <a:prstClr val="black"/>
              </a:solidFill>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sp>
        <p:nvSpPr>
          <p:cNvPr id="6" name="标题 2"/>
          <p:cNvSpPr txBox="1">
            <a:spLocks/>
          </p:cNvSpPr>
          <p:nvPr/>
        </p:nvSpPr>
        <p:spPr>
          <a:xfrm>
            <a:off x="0" y="0"/>
            <a:ext cx="6697662" cy="564357"/>
          </a:xfrm>
          <a:prstGeom prst="rect">
            <a:avLst/>
          </a:prstGeom>
        </p:spPr>
        <p:txBody>
          <a:bodyPr>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smtClean="0">
                <a:solidFill>
                  <a:prstClr val="black"/>
                </a:solidFill>
                <a:latin typeface="微软雅黑" pitchFamily="34" charset="-122"/>
                <a:ea typeface="微软雅黑" pitchFamily="34" charset="-122"/>
              </a:rPr>
              <a:t>常</a:t>
            </a:r>
            <a:r>
              <a:rPr lang="zh-CN" altLang="en-US" smtClean="0">
                <a:solidFill>
                  <a:prstClr val="black"/>
                </a:solidFill>
                <a:latin typeface="微软雅黑" pitchFamily="34" charset="-122"/>
                <a:ea typeface="微软雅黑" pitchFamily="34" charset="-122"/>
              </a:rPr>
              <a:t>见问题</a:t>
            </a:r>
            <a:r>
              <a:rPr lang="en-US" altLang="zh-CN" smtClean="0">
                <a:solidFill>
                  <a:prstClr val="black"/>
                </a:solidFill>
                <a:latin typeface="微软雅黑" pitchFamily="34" charset="-122"/>
                <a:ea typeface="微软雅黑" pitchFamily="34" charset="-122"/>
              </a:rPr>
              <a:t>-</a:t>
            </a:r>
            <a:r>
              <a:rPr lang="zh-CN" altLang="en-US">
                <a:solidFill>
                  <a:prstClr val="black"/>
                </a:solidFill>
                <a:latin typeface="微软雅黑" pitchFamily="34" charset="-122"/>
                <a:ea typeface="微软雅黑" pitchFamily="34" charset="-122"/>
              </a:rPr>
              <a:t>判断条件中，如何比较字段值</a:t>
            </a:r>
            <a:endParaRPr>
              <a:solidFill>
                <a:prstClr val="black"/>
              </a:solidFill>
              <a:latin typeface="微软雅黑" pitchFamily="34" charset="-122"/>
              <a:ea typeface="微软雅黑" pitchFamily="34" charset="-122"/>
            </a:endParaRPr>
          </a:p>
        </p:txBody>
      </p:sp>
      <p:sp>
        <p:nvSpPr>
          <p:cNvPr id="2" name="矩形 1"/>
          <p:cNvSpPr/>
          <p:nvPr/>
        </p:nvSpPr>
        <p:spPr>
          <a:xfrm>
            <a:off x="2915816" y="699542"/>
            <a:ext cx="5544616" cy="2031325"/>
          </a:xfrm>
          <a:prstGeom prst="rect">
            <a:avLst/>
          </a:prstGeom>
        </p:spPr>
        <p:txBody>
          <a:bodyPr wrap="square">
            <a:spAutoFit/>
          </a:bodyPr>
          <a:lstStyle/>
          <a:p>
            <a:pPr marL="285750" indent="-285750">
              <a:buFont typeface="Wingdings" pitchFamily="2" charset="2"/>
              <a:buChar char="p"/>
            </a:pPr>
            <a:r>
              <a:rPr lang="zh-CN" altLang="en-US" b="1">
                <a:latin typeface="微软雅黑" pitchFamily="34" charset="-122"/>
                <a:ea typeface="微软雅黑" pitchFamily="34" charset="-122"/>
              </a:rPr>
              <a:t>判断多选基础资料是否录入：</a:t>
            </a:r>
          </a:p>
          <a:p>
            <a:endParaRPr lang="zh-CN" altLang="en-US">
              <a:latin typeface="微软雅黑" pitchFamily="34" charset="-122"/>
              <a:ea typeface="微软雅黑" pitchFamily="34" charset="-122"/>
            </a:endParaRPr>
          </a:p>
          <a:p>
            <a:r>
              <a:rPr lang="en-US" altLang="zh-CN">
                <a:solidFill>
                  <a:srgbClr val="FF0000"/>
                </a:solidFill>
                <a:latin typeface="微软雅黑" pitchFamily="34" charset="-122"/>
                <a:ea typeface="微软雅黑" pitchFamily="34" charset="-122"/>
              </a:rPr>
              <a:t>len( F_JD_MulBase ) &gt; 0</a:t>
            </a:r>
          </a:p>
          <a:p>
            <a:endParaRPr lang="en-US" altLang="zh-CN">
              <a:latin typeface="微软雅黑" pitchFamily="34" charset="-122"/>
              <a:ea typeface="微软雅黑" pitchFamily="34" charset="-122"/>
            </a:endParaRPr>
          </a:p>
          <a:p>
            <a:r>
              <a:rPr lang="zh-CN" altLang="en-US">
                <a:latin typeface="微软雅黑" pitchFamily="34" charset="-122"/>
                <a:ea typeface="微软雅黑" pitchFamily="34" charset="-122"/>
              </a:rPr>
              <a:t>条件说明：多选基础资料字段返回的是一个数组，通过  </a:t>
            </a:r>
            <a:r>
              <a:rPr lang="en-US" altLang="zh-CN">
                <a:latin typeface="微软雅黑" pitchFamily="34" charset="-122"/>
                <a:ea typeface="微软雅黑" pitchFamily="34" charset="-122"/>
              </a:rPr>
              <a:t>len( F_JD_MulBase ) </a:t>
            </a:r>
            <a:r>
              <a:rPr lang="zh-CN" altLang="en-US">
                <a:latin typeface="微软雅黑" pitchFamily="34" charset="-122"/>
                <a:ea typeface="微软雅黑" pitchFamily="34" charset="-122"/>
              </a:rPr>
              <a:t>可以获得此数组的长度，如果长度为</a:t>
            </a:r>
            <a:r>
              <a:rPr lang="en-US" altLang="zh-CN">
                <a:latin typeface="微软雅黑" pitchFamily="34" charset="-122"/>
                <a:ea typeface="微软雅黑" pitchFamily="34" charset="-122"/>
              </a:rPr>
              <a:t>0</a:t>
            </a:r>
            <a:r>
              <a:rPr lang="zh-CN" altLang="en-US">
                <a:latin typeface="微软雅黑" pitchFamily="34" charset="-122"/>
                <a:ea typeface="微软雅黑" pitchFamily="34" charset="-122"/>
              </a:rPr>
              <a:t>，即表示未录入。</a:t>
            </a:r>
          </a:p>
        </p:txBody>
      </p:sp>
      <p:sp>
        <p:nvSpPr>
          <p:cNvPr id="3" name="矩形 2"/>
          <p:cNvSpPr/>
          <p:nvPr/>
        </p:nvSpPr>
        <p:spPr>
          <a:xfrm>
            <a:off x="2898278" y="3221563"/>
            <a:ext cx="5418137" cy="646331"/>
          </a:xfrm>
          <a:prstGeom prst="rect">
            <a:avLst/>
          </a:prstGeom>
        </p:spPr>
        <p:txBody>
          <a:bodyPr wrap="square">
            <a:spAutoFit/>
          </a:bodyPr>
          <a:lstStyle/>
          <a:p>
            <a:pPr marL="285750" indent="-285750">
              <a:buFont typeface="Wingdings" pitchFamily="2" charset="2"/>
              <a:buChar char="p"/>
            </a:pPr>
            <a:r>
              <a:rPr lang="zh-CN" altLang="en-US" b="1">
                <a:latin typeface="微软雅黑" pitchFamily="34" charset="-122"/>
                <a:ea typeface="微软雅黑" pitchFamily="34" charset="-122"/>
              </a:rPr>
              <a:t>搜索字段中是否包含某段文本</a:t>
            </a:r>
          </a:p>
          <a:p>
            <a:r>
              <a:rPr lang="en-US" altLang="zh-CN">
                <a:solidFill>
                  <a:srgbClr val="FF0000"/>
                </a:solidFill>
                <a:latin typeface="微软雅黑" pitchFamily="34" charset="-122"/>
                <a:ea typeface="微软雅黑" pitchFamily="34" charset="-122"/>
              </a:rPr>
              <a:t>F_JD_Text1.find('</a:t>
            </a:r>
            <a:r>
              <a:rPr lang="zh-CN" altLang="en-US">
                <a:solidFill>
                  <a:srgbClr val="FF0000"/>
                </a:solidFill>
                <a:latin typeface="微软雅黑" pitchFamily="34" charset="-122"/>
                <a:ea typeface="微软雅黑" pitchFamily="34" charset="-122"/>
              </a:rPr>
              <a:t>文本内容</a:t>
            </a:r>
            <a:r>
              <a:rPr lang="en-US" altLang="zh-CN">
                <a:solidFill>
                  <a:srgbClr val="FF0000"/>
                </a:solidFill>
                <a:latin typeface="微软雅黑" pitchFamily="34" charset="-122"/>
                <a:ea typeface="微软雅黑" pitchFamily="34" charset="-122"/>
              </a:rPr>
              <a:t>') &gt;= 0</a:t>
            </a:r>
            <a:endParaRPr lang="zh-CN" altLang="en-US">
              <a:solidFill>
                <a:srgbClr val="FF0000"/>
              </a:solidFill>
              <a:latin typeface="微软雅黑" pitchFamily="34" charset="-122"/>
              <a:ea typeface="微软雅黑" pitchFamily="34" charset="-122"/>
            </a:endParaRPr>
          </a:p>
        </p:txBody>
      </p:sp>
      <p:sp>
        <p:nvSpPr>
          <p:cNvPr id="4" name="矩形 3"/>
          <p:cNvSpPr/>
          <p:nvPr/>
        </p:nvSpPr>
        <p:spPr>
          <a:xfrm>
            <a:off x="2915816" y="4157087"/>
            <a:ext cx="5904656" cy="430887"/>
          </a:xfrm>
          <a:prstGeom prst="rect">
            <a:avLst/>
          </a:prstGeom>
        </p:spPr>
        <p:txBody>
          <a:bodyPr wrap="square">
            <a:spAutoFit/>
          </a:bodyPr>
          <a:lstStyle/>
          <a:p>
            <a:r>
              <a:rPr lang="zh-CN" altLang="en-US" sz="1050" smtClean="0"/>
              <a:t>更多字段比较参考贴：</a:t>
            </a:r>
            <a:endParaRPr lang="en-US" altLang="zh-CN" sz="1050" smtClean="0"/>
          </a:p>
          <a:p>
            <a:r>
              <a:rPr lang="en-US" altLang="zh-CN" sz="1050" smtClean="0"/>
              <a:t>http</a:t>
            </a:r>
            <a:r>
              <a:rPr lang="en-US" altLang="zh-CN" sz="1050"/>
              <a:t>://club.kingdee.com/forum.php?mod=viewthread&amp;tid=1092536</a:t>
            </a:r>
            <a:endParaRPr lang="zh-CN" altLang="en-US" sz="1050"/>
          </a:p>
        </p:txBody>
      </p:sp>
    </p:spTree>
    <p:extLst>
      <p:ext uri="{BB962C8B-B14F-4D97-AF65-F5344CB8AC3E}">
        <p14:creationId xmlns="" xmlns:p14="http://schemas.microsoft.com/office/powerpoint/2010/main" val="110615621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smtClean="0">
                <a:solidFill>
                  <a:srgbClr val="FFFFFF"/>
                </a:solidFill>
                <a:latin typeface="微软雅黑" pitchFamily="34" charset="-122"/>
                <a:ea typeface="微软雅黑" pitchFamily="34" charset="-122"/>
              </a:rPr>
              <a:t>问题</a:t>
            </a:r>
            <a:endParaRPr kumimoji="1" lang="zh-CN" altLang="en-US" sz="1400" b="1" dirty="0">
              <a:solidFill>
                <a:srgbClr val="FFFFFF"/>
              </a:solidFill>
              <a:latin typeface="微软雅黑" pitchFamily="34" charset="-122"/>
              <a:ea typeface="微软雅黑" pitchFamily="34" charset="-122"/>
            </a:endParaRPr>
          </a:p>
        </p:txBody>
      </p:sp>
      <p:sp>
        <p:nvSpPr>
          <p:cNvPr id="19" name="矩形 18"/>
          <p:cNvSpPr/>
          <p:nvPr/>
        </p:nvSpPr>
        <p:spPr>
          <a:xfrm>
            <a:off x="179512" y="1275606"/>
            <a:ext cx="2304256" cy="2409890"/>
          </a:xfrm>
          <a:prstGeom prst="rect">
            <a:avLst/>
          </a:prstGeom>
        </p:spPr>
        <p:txBody>
          <a:bodyPr wrap="square">
            <a:spAutoFit/>
          </a:bodyPr>
          <a:lstStyle/>
          <a:p>
            <a:pPr marL="0" lvl="2" defTabSz="2044700">
              <a:lnSpc>
                <a:spcPct val="90000"/>
              </a:lnSpc>
              <a:spcAft>
                <a:spcPct val="35000"/>
              </a:spcAft>
            </a:pPr>
            <a:r>
              <a:rPr lang="zh-CN" altLang="en-US" sz="1200" b="1" smtClean="0">
                <a:solidFill>
                  <a:prstClr val="black"/>
                </a:solidFill>
                <a:latin typeface="微软雅黑" pitchFamily="34" charset="-122"/>
                <a:ea typeface="微软雅黑" pitchFamily="34" charset="-122"/>
              </a:rPr>
              <a:t>实体服务规则实现日期计算</a:t>
            </a:r>
            <a:endParaRPr lang="en-US" altLang="zh-CN" sz="1200" b="1" smtClean="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en-US" altLang="zh-CN" sz="1200" smtClean="0"/>
              <a:t>Date.AddDays (N),</a:t>
            </a:r>
            <a:r>
              <a:rPr lang="zh-CN" altLang="en-US" sz="1200" smtClean="0"/>
              <a:t>当前日期</a:t>
            </a:r>
            <a:r>
              <a:rPr lang="en-US" altLang="zh-CN" sz="1200" smtClean="0"/>
              <a:t>+</a:t>
            </a:r>
            <a:r>
              <a:rPr lang="zh-CN" altLang="en-US" sz="1200" smtClean="0"/>
              <a:t>差量天数</a:t>
            </a:r>
            <a:r>
              <a:rPr lang="zh-CN" altLang="en-US" sz="1200" smtClean="0">
                <a:solidFill>
                  <a:prstClr val="black"/>
                </a:solidFill>
                <a:latin typeface="微软雅黑" pitchFamily="34" charset="-122"/>
                <a:ea typeface="微软雅黑" pitchFamily="34" charset="-122"/>
              </a:rPr>
              <a:t>；</a:t>
            </a:r>
            <a:endParaRPr lang="en-US" altLang="zh-CN" sz="1200" smtClean="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endParaRPr lang="en-US" altLang="zh-CN" sz="1200" dirty="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r>
              <a:rPr lang="en-US" altLang="zh-CN" sz="1200"/>
              <a:t>(</a:t>
            </a:r>
            <a:r>
              <a:rPr lang="en-US" altLang="zh-CN" sz="1200" smtClean="0"/>
              <a:t>Date1-Date2)</a:t>
            </a:r>
            <a:r>
              <a:rPr lang="en-US" altLang="zh-CN" sz="1200"/>
              <a:t>.</a:t>
            </a:r>
            <a:r>
              <a:rPr lang="en-US" altLang="zh-CN" sz="1200" smtClean="0"/>
              <a:t>Days</a:t>
            </a:r>
            <a:r>
              <a:rPr lang="zh-CN" altLang="en-US" sz="1200" smtClean="0"/>
              <a:t>，计算日期的差量天数</a:t>
            </a:r>
            <a:r>
              <a:rPr lang="zh-CN" altLang="en-US" sz="1200" smtClean="0">
                <a:solidFill>
                  <a:prstClr val="black"/>
                </a:solidFill>
                <a:latin typeface="微软雅黑" pitchFamily="34" charset="-122"/>
                <a:ea typeface="微软雅黑" pitchFamily="34" charset="-122"/>
              </a:rPr>
              <a:t>。</a:t>
            </a:r>
            <a:endParaRPr lang="en-US" altLang="zh-CN" sz="1200" dirty="0" smtClean="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smtClean="0">
              <a:solidFill>
                <a:prstClr val="black"/>
              </a:solidFill>
              <a:latin typeface="微软雅黑" pitchFamily="34" charset="-122"/>
              <a:ea typeface="微软雅黑" pitchFamily="34" charset="-122"/>
            </a:endParaRPr>
          </a:p>
          <a:p>
            <a:pPr marL="0" lvl="3" defTabSz="2044700">
              <a:lnSpc>
                <a:spcPct val="90000"/>
              </a:lnSpc>
              <a:spcAft>
                <a:spcPct val="35000"/>
              </a:spcAft>
            </a:pPr>
            <a:endParaRPr lang="zh-CN" altLang="en-US" sz="1200" dirty="0">
              <a:solidFill>
                <a:prstClr val="black"/>
              </a:solidFill>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sp>
        <p:nvSpPr>
          <p:cNvPr id="6" name="标题 2"/>
          <p:cNvSpPr txBox="1">
            <a:spLocks/>
          </p:cNvSpPr>
          <p:nvPr/>
        </p:nvSpPr>
        <p:spPr>
          <a:xfrm>
            <a:off x="0" y="0"/>
            <a:ext cx="6697662" cy="564357"/>
          </a:xfrm>
          <a:prstGeom prst="rect">
            <a:avLst/>
          </a:prstGeom>
        </p:spPr>
        <p:txBody>
          <a:bodyPr>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smtClean="0">
                <a:solidFill>
                  <a:prstClr val="black"/>
                </a:solidFill>
                <a:latin typeface="微软雅黑" pitchFamily="34" charset="-122"/>
                <a:ea typeface="微软雅黑" pitchFamily="34" charset="-122"/>
              </a:rPr>
              <a:t>常</a:t>
            </a:r>
            <a:r>
              <a:rPr lang="zh-CN" altLang="en-US" smtClean="0">
                <a:solidFill>
                  <a:prstClr val="black"/>
                </a:solidFill>
                <a:latin typeface="微软雅黑" pitchFamily="34" charset="-122"/>
                <a:ea typeface="微软雅黑" pitchFamily="34" charset="-122"/>
              </a:rPr>
              <a:t>见问题</a:t>
            </a:r>
            <a:r>
              <a:rPr lang="en-US" altLang="zh-CN" smtClean="0">
                <a:solidFill>
                  <a:prstClr val="black"/>
                </a:solidFill>
                <a:latin typeface="微软雅黑" pitchFamily="34" charset="-122"/>
                <a:ea typeface="微软雅黑" pitchFamily="34" charset="-122"/>
              </a:rPr>
              <a:t>-</a:t>
            </a:r>
            <a:r>
              <a:rPr lang="zh-CN" altLang="zh-CN" dirty="0"/>
              <a:t>实体</a:t>
            </a:r>
            <a:r>
              <a:rPr lang="zh-CN" altLang="zh-CN"/>
              <a:t>服务</a:t>
            </a:r>
            <a:r>
              <a:rPr lang="zh-CN" altLang="zh-CN" smtClean="0"/>
              <a:t>规则实现</a:t>
            </a:r>
            <a:r>
              <a:rPr lang="zh-CN" altLang="zh-CN" dirty="0"/>
              <a:t>日期计算</a:t>
            </a:r>
            <a:endParaRPr>
              <a:solidFill>
                <a:prstClr val="black"/>
              </a:solidFill>
              <a:latin typeface="微软雅黑" pitchFamily="34" charset="-122"/>
              <a:ea typeface="微软雅黑" pitchFamily="34" charset="-122"/>
            </a:endParaRPr>
          </a:p>
        </p:txBody>
      </p:sp>
      <p:sp>
        <p:nvSpPr>
          <p:cNvPr id="2" name="矩形 1"/>
          <p:cNvSpPr/>
          <p:nvPr/>
        </p:nvSpPr>
        <p:spPr>
          <a:xfrm>
            <a:off x="2574032" y="922531"/>
            <a:ext cx="6318448" cy="2862322"/>
          </a:xfrm>
          <a:prstGeom prst="rect">
            <a:avLst/>
          </a:prstGeom>
        </p:spPr>
        <p:txBody>
          <a:bodyPr wrap="square">
            <a:spAutoFit/>
          </a:bodyPr>
          <a:lstStyle/>
          <a:p>
            <a:r>
              <a:rPr lang="en-US" altLang="zh-CN"/>
              <a:t>FSDate</a:t>
            </a:r>
            <a:r>
              <a:rPr lang="zh-CN" altLang="zh-CN"/>
              <a:t>：开始日期，默认当前日期，如</a:t>
            </a:r>
            <a:r>
              <a:rPr lang="en-US" altLang="zh-CN"/>
              <a:t>2013.11.21</a:t>
            </a:r>
            <a:br>
              <a:rPr lang="en-US" altLang="zh-CN"/>
            </a:br>
            <a:r>
              <a:rPr lang="en-US" altLang="zh-CN"/>
              <a:t>FMDate</a:t>
            </a:r>
            <a:r>
              <a:rPr lang="zh-CN" altLang="zh-CN"/>
              <a:t>：中间日期，默认固定日期，如</a:t>
            </a:r>
            <a:r>
              <a:rPr lang="en-US" altLang="zh-CN"/>
              <a:t>2013.11.27</a:t>
            </a:r>
            <a:br>
              <a:rPr lang="en-US" altLang="zh-CN"/>
            </a:br>
            <a:r>
              <a:rPr lang="en-US" altLang="zh-CN"/>
              <a:t>FEDate</a:t>
            </a:r>
            <a:r>
              <a:rPr lang="zh-CN" altLang="zh-CN"/>
              <a:t>：结束日期，待更新字段</a:t>
            </a:r>
            <a:r>
              <a:rPr lang="en-US" altLang="zh-CN"/>
              <a:t/>
            </a:r>
            <a:br>
              <a:rPr lang="en-US" altLang="zh-CN"/>
            </a:br>
            <a:r>
              <a:rPr lang="zh-CN" altLang="zh-CN"/>
              <a:t>实体服务规则选中【计算定义公式的值并填写到指定列】</a:t>
            </a:r>
            <a:r>
              <a:rPr lang="en-US" altLang="zh-CN"/>
              <a:t/>
            </a:r>
            <a:br>
              <a:rPr lang="en-US" altLang="zh-CN"/>
            </a:br>
            <a:endParaRPr lang="en-US" altLang="zh-CN" smtClean="0"/>
          </a:p>
          <a:p>
            <a:r>
              <a:rPr lang="zh-CN" altLang="en-US" smtClean="0"/>
              <a:t>脚本编写</a:t>
            </a:r>
            <a:r>
              <a:rPr lang="zh-CN" altLang="zh-CN" smtClean="0"/>
              <a:t>如下</a:t>
            </a:r>
            <a:r>
              <a:rPr lang="zh-CN" altLang="zh-CN"/>
              <a:t>：</a:t>
            </a:r>
            <a:r>
              <a:rPr lang="en-US" altLang="zh-CN"/>
              <a:t/>
            </a:r>
            <a:br>
              <a:rPr lang="en-US" altLang="zh-CN"/>
            </a:br>
            <a:r>
              <a:rPr lang="en-US" altLang="zh-CN"/>
              <a:t>FEDate  =  FSDate.AddDays((FMDate -  FSDate).Days + 10)</a:t>
            </a:r>
            <a:br>
              <a:rPr lang="en-US" altLang="zh-CN"/>
            </a:br>
            <a:r>
              <a:rPr lang="zh-CN" altLang="zh-CN"/>
              <a:t>说明：</a:t>
            </a:r>
            <a:r>
              <a:rPr lang="en-US" altLang="zh-CN"/>
              <a:t/>
            </a:r>
            <a:br>
              <a:rPr lang="en-US" altLang="zh-CN"/>
            </a:br>
            <a:r>
              <a:rPr lang="zh-CN" altLang="zh-CN"/>
              <a:t>结束日期</a:t>
            </a:r>
            <a:r>
              <a:rPr lang="en-US" altLang="zh-CN"/>
              <a:t> = </a:t>
            </a:r>
            <a:r>
              <a:rPr lang="zh-CN" altLang="zh-CN"/>
              <a:t>开始日期</a:t>
            </a:r>
            <a:r>
              <a:rPr lang="en-US" altLang="zh-CN"/>
              <a:t>+</a:t>
            </a:r>
            <a:r>
              <a:rPr lang="zh-CN" altLang="zh-CN"/>
              <a:t>差量天数</a:t>
            </a:r>
            <a:r>
              <a:rPr lang="en-US" altLang="zh-CN"/>
              <a:t/>
            </a:r>
            <a:br>
              <a:rPr lang="en-US" altLang="zh-CN"/>
            </a:br>
            <a:r>
              <a:rPr lang="zh-CN" altLang="zh-CN"/>
              <a:t>差量天数</a:t>
            </a:r>
            <a:r>
              <a:rPr lang="en-US" altLang="zh-CN"/>
              <a:t> = </a:t>
            </a:r>
            <a:r>
              <a:rPr lang="zh-CN" altLang="zh-CN"/>
              <a:t>中间日期与开始日期的差量天数</a:t>
            </a:r>
            <a:r>
              <a:rPr lang="en-US" altLang="zh-CN"/>
              <a:t> + 10</a:t>
            </a:r>
            <a:r>
              <a:rPr lang="zh-CN" altLang="zh-CN"/>
              <a:t>天</a:t>
            </a:r>
            <a:endParaRPr lang="zh-CN" altLang="en-US"/>
          </a:p>
        </p:txBody>
      </p:sp>
    </p:spTree>
    <p:extLst>
      <p:ext uri="{BB962C8B-B14F-4D97-AF65-F5344CB8AC3E}">
        <p14:creationId xmlns="" xmlns:p14="http://schemas.microsoft.com/office/powerpoint/2010/main" val="40952022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smtClean="0">
                <a:solidFill>
                  <a:srgbClr val="FFFFFF"/>
                </a:solidFill>
                <a:latin typeface="微软雅黑" pitchFamily="34" charset="-122"/>
                <a:ea typeface="微软雅黑" pitchFamily="34" charset="-122"/>
              </a:rPr>
              <a:t>问题</a:t>
            </a:r>
            <a:endParaRPr kumimoji="1" lang="zh-CN" altLang="en-US" sz="1400" b="1" dirty="0">
              <a:solidFill>
                <a:srgbClr val="FFFFFF"/>
              </a:solidFill>
              <a:latin typeface="微软雅黑" pitchFamily="34" charset="-122"/>
              <a:ea typeface="微软雅黑" pitchFamily="34" charset="-122"/>
            </a:endParaRPr>
          </a:p>
        </p:txBody>
      </p:sp>
      <p:sp>
        <p:nvSpPr>
          <p:cNvPr id="19" name="矩形 18"/>
          <p:cNvSpPr/>
          <p:nvPr/>
        </p:nvSpPr>
        <p:spPr>
          <a:xfrm>
            <a:off x="179512" y="1275606"/>
            <a:ext cx="2304256" cy="2114425"/>
          </a:xfrm>
          <a:prstGeom prst="rect">
            <a:avLst/>
          </a:prstGeom>
        </p:spPr>
        <p:txBody>
          <a:bodyPr wrap="square">
            <a:spAutoFit/>
          </a:bodyPr>
          <a:lstStyle/>
          <a:p>
            <a:pPr marL="0" lvl="2" defTabSz="2044700">
              <a:lnSpc>
                <a:spcPct val="90000"/>
              </a:lnSpc>
              <a:spcAft>
                <a:spcPct val="35000"/>
              </a:spcAft>
            </a:pPr>
            <a:r>
              <a:rPr lang="zh-CN" altLang="en-US" sz="1200" b="1" smtClean="0">
                <a:solidFill>
                  <a:prstClr val="black"/>
                </a:solidFill>
                <a:latin typeface="微软雅黑" pitchFamily="34" charset="-122"/>
                <a:ea typeface="微软雅黑" pitchFamily="34" charset="-122"/>
              </a:rPr>
              <a:t>基础资料</a:t>
            </a:r>
            <a:r>
              <a:rPr lang="en-US" altLang="zh-CN" sz="1200" b="1" smtClean="0">
                <a:solidFill>
                  <a:prstClr val="black"/>
                </a:solidFill>
                <a:latin typeface="微软雅黑" pitchFamily="34" charset="-122"/>
                <a:ea typeface="微软雅黑" pitchFamily="34" charset="-122"/>
              </a:rPr>
              <a:t>F8</a:t>
            </a:r>
            <a:r>
              <a:rPr lang="zh-CN" altLang="en-US" sz="1200" b="1" smtClean="0">
                <a:solidFill>
                  <a:prstClr val="black"/>
                </a:solidFill>
                <a:latin typeface="微软雅黑" pitchFamily="34" charset="-122"/>
                <a:ea typeface="微软雅黑" pitchFamily="34" charset="-122"/>
              </a:rPr>
              <a:t>列表过滤中的</a:t>
            </a:r>
            <a:r>
              <a:rPr lang="en-US" altLang="zh-CN" sz="1200" b="1" smtClean="0">
                <a:solidFill>
                  <a:prstClr val="black"/>
                </a:solidFill>
                <a:latin typeface="微软雅黑" pitchFamily="34" charset="-122"/>
                <a:ea typeface="微软雅黑" pitchFamily="34" charset="-122"/>
              </a:rPr>
              <a:t>GetValue</a:t>
            </a:r>
            <a:r>
              <a:rPr lang="zh-CN" altLang="en-US" sz="1200" b="1" smtClean="0">
                <a:solidFill>
                  <a:prstClr val="black"/>
                </a:solidFill>
                <a:latin typeface="微软雅黑" pitchFamily="34" charset="-122"/>
                <a:ea typeface="微软雅黑" pitchFamily="34" charset="-122"/>
              </a:rPr>
              <a:t>方法</a:t>
            </a:r>
            <a:endParaRPr lang="en-US" altLang="zh-CN" sz="1200" b="1" smtClean="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en-US" altLang="zh-CN" sz="1200" smtClean="0">
                <a:solidFill>
                  <a:srgbClr val="FF0000"/>
                </a:solidFill>
              </a:rPr>
              <a:t>GetValue()</a:t>
            </a:r>
            <a:r>
              <a:rPr lang="zh-CN" altLang="en-US" sz="1200" smtClean="0">
                <a:solidFill>
                  <a:srgbClr val="FF0000"/>
                </a:solidFill>
              </a:rPr>
              <a:t>方法，实现读取单据某字段值，对基础资料的</a:t>
            </a:r>
            <a:r>
              <a:rPr lang="en-US" altLang="zh-CN" sz="1200" smtClean="0">
                <a:solidFill>
                  <a:srgbClr val="FF0000"/>
                </a:solidFill>
              </a:rPr>
              <a:t>F8</a:t>
            </a:r>
            <a:r>
              <a:rPr lang="zh-CN" altLang="en-US" sz="1200" smtClean="0">
                <a:solidFill>
                  <a:srgbClr val="FF0000"/>
                </a:solidFill>
              </a:rPr>
              <a:t>列表进行过滤</a:t>
            </a:r>
            <a:r>
              <a:rPr lang="zh-CN" altLang="en-US" sz="1200" smtClean="0">
                <a:solidFill>
                  <a:prstClr val="black"/>
                </a:solidFill>
                <a:latin typeface="微软雅黑" pitchFamily="34" charset="-122"/>
                <a:ea typeface="微软雅黑" pitchFamily="34" charset="-122"/>
              </a:rPr>
              <a:t>；</a:t>
            </a:r>
            <a:endParaRPr lang="en-US" altLang="zh-CN" sz="1200" dirty="0" smtClean="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smtClean="0">
              <a:solidFill>
                <a:prstClr val="black"/>
              </a:solidFill>
              <a:latin typeface="微软雅黑" pitchFamily="34" charset="-122"/>
              <a:ea typeface="微软雅黑" pitchFamily="34" charset="-122"/>
            </a:endParaRPr>
          </a:p>
          <a:p>
            <a:pPr marL="0" lvl="3" defTabSz="2044700">
              <a:lnSpc>
                <a:spcPct val="90000"/>
              </a:lnSpc>
              <a:spcAft>
                <a:spcPct val="35000"/>
              </a:spcAft>
            </a:pPr>
            <a:endParaRPr lang="zh-CN" altLang="en-US" sz="1200" dirty="0">
              <a:solidFill>
                <a:prstClr val="black"/>
              </a:solidFill>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sp>
        <p:nvSpPr>
          <p:cNvPr id="6" name="标题 2"/>
          <p:cNvSpPr txBox="1">
            <a:spLocks/>
          </p:cNvSpPr>
          <p:nvPr/>
        </p:nvSpPr>
        <p:spPr>
          <a:xfrm>
            <a:off x="0" y="0"/>
            <a:ext cx="6697662" cy="564357"/>
          </a:xfrm>
          <a:prstGeom prst="rect">
            <a:avLst/>
          </a:prstGeom>
        </p:spPr>
        <p:txBody>
          <a:bodyPr>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sz="2400" smtClean="0">
                <a:solidFill>
                  <a:prstClr val="black"/>
                </a:solidFill>
                <a:latin typeface="微软雅黑" pitchFamily="34" charset="-122"/>
                <a:ea typeface="微软雅黑" pitchFamily="34" charset="-122"/>
              </a:rPr>
              <a:t>常</a:t>
            </a:r>
            <a:r>
              <a:rPr lang="zh-CN" altLang="en-US" sz="2400" smtClean="0">
                <a:solidFill>
                  <a:prstClr val="black"/>
                </a:solidFill>
                <a:latin typeface="微软雅黑" pitchFamily="34" charset="-122"/>
                <a:ea typeface="微软雅黑" pitchFamily="34" charset="-122"/>
              </a:rPr>
              <a:t>见问题</a:t>
            </a:r>
            <a:r>
              <a:rPr lang="en-US" altLang="zh-CN" sz="2400" smtClean="0">
                <a:solidFill>
                  <a:prstClr val="black"/>
                </a:solidFill>
                <a:latin typeface="微软雅黑" pitchFamily="34" charset="-122"/>
                <a:ea typeface="微软雅黑" pitchFamily="34" charset="-122"/>
              </a:rPr>
              <a:t>-</a:t>
            </a:r>
            <a:r>
              <a:rPr lang="zh-CN" altLang="en-US" sz="2400" smtClean="0">
                <a:solidFill>
                  <a:prstClr val="black"/>
                </a:solidFill>
                <a:latin typeface="微软雅黑" pitchFamily="34" charset="-122"/>
                <a:ea typeface="微软雅黑" pitchFamily="34" charset="-122"/>
              </a:rPr>
              <a:t>基础资料</a:t>
            </a:r>
            <a:r>
              <a:rPr lang="en-US" altLang="zh-CN" sz="2400" smtClean="0">
                <a:solidFill>
                  <a:prstClr val="black"/>
                </a:solidFill>
                <a:latin typeface="微软雅黑" pitchFamily="34" charset="-122"/>
                <a:ea typeface="微软雅黑" pitchFamily="34" charset="-122"/>
              </a:rPr>
              <a:t>F8</a:t>
            </a:r>
            <a:r>
              <a:rPr lang="zh-CN" altLang="en-US" sz="2400" smtClean="0">
                <a:solidFill>
                  <a:prstClr val="black"/>
                </a:solidFill>
                <a:latin typeface="微软雅黑" pitchFamily="34" charset="-122"/>
                <a:ea typeface="微软雅黑" pitchFamily="34" charset="-122"/>
              </a:rPr>
              <a:t>过滤中的</a:t>
            </a:r>
            <a:r>
              <a:rPr lang="en-US" altLang="zh-CN" sz="2400" smtClean="0"/>
              <a:t>GetValue</a:t>
            </a:r>
            <a:r>
              <a:rPr lang="zh-CN" altLang="en-US" sz="2400" smtClean="0"/>
              <a:t>方法</a:t>
            </a:r>
            <a:endParaRPr sz="2400">
              <a:latin typeface="微软雅黑" pitchFamily="34" charset="-122"/>
              <a:ea typeface="微软雅黑" pitchFamily="34" charset="-122"/>
            </a:endParaRPr>
          </a:p>
        </p:txBody>
      </p:sp>
      <p:sp>
        <p:nvSpPr>
          <p:cNvPr id="3" name="矩形 2"/>
          <p:cNvSpPr/>
          <p:nvPr/>
        </p:nvSpPr>
        <p:spPr>
          <a:xfrm>
            <a:off x="2627784" y="729018"/>
            <a:ext cx="6120680" cy="2677656"/>
          </a:xfrm>
          <a:prstGeom prst="rect">
            <a:avLst/>
          </a:prstGeom>
        </p:spPr>
        <p:txBody>
          <a:bodyPr wrap="square">
            <a:spAutoFit/>
          </a:bodyPr>
          <a:lstStyle/>
          <a:p>
            <a:pPr marL="285750" indent="-285750">
              <a:buFont typeface="Wingdings" pitchFamily="2" charset="2"/>
              <a:buChar char="p"/>
            </a:pPr>
            <a:r>
              <a:rPr lang="zh-CN" altLang="en-US" sz="1400">
                <a:solidFill>
                  <a:srgbClr val="FF0000"/>
                </a:solidFill>
              </a:rPr>
              <a:t>物料基础资料</a:t>
            </a:r>
            <a:r>
              <a:rPr lang="zh-CN" altLang="en-US" sz="1400"/>
              <a:t>增加自定义字段</a:t>
            </a:r>
            <a:r>
              <a:rPr lang="en-US" altLang="zh-CN" sz="1400"/>
              <a:t>【</a:t>
            </a:r>
            <a:r>
              <a:rPr lang="zh-CN" altLang="en-US" sz="1400"/>
              <a:t>复选框</a:t>
            </a:r>
            <a:r>
              <a:rPr lang="en-US" altLang="zh-CN" sz="1400"/>
              <a:t>】</a:t>
            </a:r>
            <a:r>
              <a:rPr lang="zh-CN" altLang="en-US" sz="1400"/>
              <a:t>类型</a:t>
            </a:r>
            <a:r>
              <a:rPr lang="en-US" altLang="zh-CN" sz="1400">
                <a:solidFill>
                  <a:srgbClr val="FF0000"/>
                </a:solidFill>
              </a:rPr>
              <a:t>【</a:t>
            </a:r>
            <a:r>
              <a:rPr lang="zh-CN" altLang="en-US" sz="1400">
                <a:solidFill>
                  <a:srgbClr val="FF0000"/>
                </a:solidFill>
              </a:rPr>
              <a:t>办公用品</a:t>
            </a:r>
            <a:r>
              <a:rPr lang="en-US" altLang="zh-CN" sz="1400">
                <a:solidFill>
                  <a:srgbClr val="FF0000"/>
                </a:solidFill>
              </a:rPr>
              <a:t>】</a:t>
            </a:r>
            <a:r>
              <a:rPr lang="en-US" altLang="zh-CN" sz="1400" smtClean="0">
                <a:solidFill>
                  <a:srgbClr val="FF0000"/>
                </a:solidFill>
              </a:rPr>
              <a:t>F_Is_Office</a:t>
            </a:r>
          </a:p>
          <a:p>
            <a:pPr marL="285750" indent="-285750">
              <a:buFont typeface="Wingdings" pitchFamily="2" charset="2"/>
              <a:buChar char="p"/>
            </a:pPr>
            <a:r>
              <a:rPr lang="zh-CN" altLang="en-US" sz="1400" smtClean="0">
                <a:solidFill>
                  <a:srgbClr val="FF0000"/>
                </a:solidFill>
              </a:rPr>
              <a:t>采购</a:t>
            </a:r>
            <a:r>
              <a:rPr lang="zh-CN" altLang="en-US" sz="1400">
                <a:solidFill>
                  <a:srgbClr val="FF0000"/>
                </a:solidFill>
              </a:rPr>
              <a:t>申请单</a:t>
            </a:r>
            <a:r>
              <a:rPr lang="zh-CN" altLang="en-US" sz="1400"/>
              <a:t>的单据头增加自定义字段</a:t>
            </a:r>
            <a:r>
              <a:rPr lang="en-US" altLang="zh-CN" sz="1400"/>
              <a:t>【</a:t>
            </a:r>
            <a:r>
              <a:rPr lang="zh-CN" altLang="en-US" sz="1400"/>
              <a:t>复选框</a:t>
            </a:r>
            <a:r>
              <a:rPr lang="en-US" altLang="zh-CN" sz="1400"/>
              <a:t>】</a:t>
            </a:r>
            <a:r>
              <a:rPr lang="zh-CN" altLang="en-US" sz="1400"/>
              <a:t>类型</a:t>
            </a:r>
            <a:r>
              <a:rPr lang="en-US" altLang="zh-CN" sz="1400">
                <a:solidFill>
                  <a:srgbClr val="FF0000"/>
                </a:solidFill>
              </a:rPr>
              <a:t>【</a:t>
            </a:r>
            <a:r>
              <a:rPr lang="zh-CN" altLang="en-US" sz="1400">
                <a:solidFill>
                  <a:srgbClr val="FF0000"/>
                </a:solidFill>
              </a:rPr>
              <a:t>办公用品</a:t>
            </a:r>
            <a:r>
              <a:rPr lang="en-US" altLang="zh-CN" sz="1400">
                <a:solidFill>
                  <a:srgbClr val="FF0000"/>
                </a:solidFill>
              </a:rPr>
              <a:t>】F_Is_ReplyOffice</a:t>
            </a:r>
            <a:r>
              <a:rPr lang="zh-CN" altLang="en-US" sz="1400" smtClean="0">
                <a:solidFill>
                  <a:srgbClr val="FF0000"/>
                </a:solidFill>
              </a:rPr>
              <a:t>。</a:t>
            </a:r>
            <a:endParaRPr lang="en-US" altLang="zh-CN" sz="1400" smtClean="0">
              <a:solidFill>
                <a:srgbClr val="FF0000"/>
              </a:solidFill>
            </a:endParaRPr>
          </a:p>
          <a:p>
            <a:pPr marL="285750" indent="-285750">
              <a:buFont typeface="Wingdings" pitchFamily="2" charset="2"/>
              <a:buChar char="p"/>
            </a:pPr>
            <a:r>
              <a:rPr lang="zh-CN" altLang="en-US" sz="1400" smtClean="0"/>
              <a:t>希望</a:t>
            </a:r>
            <a:r>
              <a:rPr lang="zh-CN" altLang="en-US" sz="1400"/>
              <a:t>采购申请单在选择物料时，根据采购申请单的</a:t>
            </a:r>
            <a:r>
              <a:rPr lang="en-US" altLang="zh-CN" sz="1400"/>
              <a:t>【</a:t>
            </a:r>
            <a:r>
              <a:rPr lang="zh-CN" altLang="en-US" sz="1400"/>
              <a:t>办公用品</a:t>
            </a:r>
            <a:r>
              <a:rPr lang="en-US" altLang="zh-CN" sz="1400"/>
              <a:t>】</a:t>
            </a:r>
            <a:r>
              <a:rPr lang="zh-CN" altLang="en-US" sz="1400"/>
              <a:t>是否勾选，过滤对应的物料</a:t>
            </a:r>
            <a:r>
              <a:rPr lang="zh-CN" altLang="en-US" sz="1400" smtClean="0"/>
              <a:t>。</a:t>
            </a:r>
            <a:endParaRPr lang="en-US" altLang="zh-CN" sz="1400" smtClean="0"/>
          </a:p>
          <a:p>
            <a:pPr marL="285750" indent="-285750">
              <a:buFont typeface="Wingdings" pitchFamily="2" charset="2"/>
              <a:buChar char="p"/>
            </a:pPr>
            <a:endParaRPr lang="en-US" altLang="zh-CN" sz="1400"/>
          </a:p>
          <a:p>
            <a:pPr marL="285750" indent="-285750">
              <a:buFont typeface="Wingdings" pitchFamily="2" charset="2"/>
              <a:buChar char="p"/>
            </a:pPr>
            <a:endParaRPr lang="en-US" altLang="zh-CN" sz="1400" smtClean="0"/>
          </a:p>
          <a:p>
            <a:pPr marL="285750" indent="-285750">
              <a:buFont typeface="Wingdings" pitchFamily="2" charset="2"/>
              <a:buChar char="p"/>
            </a:pPr>
            <a:endParaRPr lang="en-US" altLang="zh-CN" sz="1400" smtClean="0"/>
          </a:p>
          <a:p>
            <a:r>
              <a:rPr lang="zh-CN" altLang="en-US" sz="1400" b="1"/>
              <a:t>在采购申请单的明细页签的</a:t>
            </a:r>
            <a:r>
              <a:rPr lang="zh-CN" altLang="en-US" sz="1400" b="1" smtClean="0"/>
              <a:t>物料编码（基础资料字段），其属性</a:t>
            </a:r>
            <a:r>
              <a:rPr lang="en-US" altLang="zh-CN" sz="1400" b="1"/>
              <a:t>【</a:t>
            </a:r>
            <a:r>
              <a:rPr lang="zh-CN" altLang="en-US" sz="1400" b="1"/>
              <a:t>过滤</a:t>
            </a:r>
            <a:r>
              <a:rPr lang="en-US" altLang="zh-CN" sz="1400" b="1"/>
              <a:t>】</a:t>
            </a:r>
            <a:r>
              <a:rPr lang="zh-CN" altLang="en-US" sz="1400" b="1"/>
              <a:t>中录入</a:t>
            </a:r>
            <a:r>
              <a:rPr lang="zh-CN" altLang="en-US" sz="1400" b="1" smtClean="0"/>
              <a:t>条件：</a:t>
            </a:r>
            <a:endParaRPr lang="en-US" altLang="zh-CN" sz="1400" b="1" smtClean="0"/>
          </a:p>
          <a:p>
            <a:r>
              <a:rPr lang="en-US" altLang="zh-CN" sz="1400" b="1">
                <a:solidFill>
                  <a:srgbClr val="FF0000"/>
                </a:solidFill>
              </a:rPr>
              <a:t>F_Is_Office='GetValue(F_Is_ReplyOffice</a:t>
            </a:r>
            <a:r>
              <a:rPr lang="en-US" altLang="zh-CN" sz="1400" b="1" smtClean="0">
                <a:solidFill>
                  <a:srgbClr val="FF0000"/>
                </a:solidFill>
              </a:rPr>
              <a:t>)‘</a:t>
            </a:r>
          </a:p>
          <a:p>
            <a:r>
              <a:rPr lang="zh-CN" altLang="en-US" sz="1400" b="1" smtClean="0">
                <a:solidFill>
                  <a:srgbClr val="FF0000"/>
                </a:solidFill>
              </a:rPr>
              <a:t>物料</a:t>
            </a:r>
            <a:r>
              <a:rPr lang="en-US" altLang="zh-CN" sz="1400" b="1" smtClean="0">
                <a:solidFill>
                  <a:srgbClr val="FF0000"/>
                </a:solidFill>
              </a:rPr>
              <a:t>.</a:t>
            </a:r>
            <a:r>
              <a:rPr lang="zh-CN" altLang="en-US" sz="1400" b="1" smtClean="0">
                <a:solidFill>
                  <a:srgbClr val="FF0000"/>
                </a:solidFill>
              </a:rPr>
              <a:t>属性标识</a:t>
            </a:r>
            <a:r>
              <a:rPr lang="en-US" altLang="zh-CN" sz="1400" b="1" smtClean="0">
                <a:solidFill>
                  <a:srgbClr val="FF0000"/>
                </a:solidFill>
              </a:rPr>
              <a:t>=‘GetValue(</a:t>
            </a:r>
            <a:r>
              <a:rPr lang="zh-CN" altLang="en-US" sz="1400" b="1" smtClean="0">
                <a:solidFill>
                  <a:srgbClr val="FF0000"/>
                </a:solidFill>
              </a:rPr>
              <a:t>单据某个字段标识</a:t>
            </a:r>
            <a:r>
              <a:rPr lang="en-US" altLang="zh-CN" sz="1400" b="1" smtClean="0">
                <a:solidFill>
                  <a:srgbClr val="FF0000"/>
                </a:solidFill>
              </a:rPr>
              <a:t>)‘</a:t>
            </a:r>
            <a:endParaRPr lang="en-US" altLang="zh-CN" sz="1400" b="1">
              <a:solidFill>
                <a:srgbClr val="FF0000"/>
              </a:solidFill>
            </a:endParaRPr>
          </a:p>
        </p:txBody>
      </p:sp>
      <p:pic>
        <p:nvPicPr>
          <p:cNvPr id="10242"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631207" y="729018"/>
            <a:ext cx="2935791" cy="39290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995936" y="699542"/>
            <a:ext cx="4998073" cy="39290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54855395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fade">
                                      <p:cBhvr>
                                        <p:cTn id="7" dur="1000"/>
                                        <p:tgtEl>
                                          <p:spTgt spid="10242"/>
                                        </p:tgtEl>
                                      </p:cBhvr>
                                    </p:animEffect>
                                    <p:anim calcmode="lin" valueType="num">
                                      <p:cBhvr>
                                        <p:cTn id="8" dur="1000" fill="hold"/>
                                        <p:tgtEl>
                                          <p:spTgt spid="10242"/>
                                        </p:tgtEl>
                                        <p:attrNameLst>
                                          <p:attrName>ppt_x</p:attrName>
                                        </p:attrNameLst>
                                      </p:cBhvr>
                                      <p:tavLst>
                                        <p:tav tm="0">
                                          <p:val>
                                            <p:strVal val="#ppt_x"/>
                                          </p:val>
                                        </p:tav>
                                        <p:tav tm="100000">
                                          <p:val>
                                            <p:strVal val="#ppt_x"/>
                                          </p:val>
                                        </p:tav>
                                      </p:tavLst>
                                    </p:anim>
                                    <p:anim calcmode="lin" valueType="num">
                                      <p:cBhvr>
                                        <p:cTn id="9" dur="1000" fill="hold"/>
                                        <p:tgtEl>
                                          <p:spTgt spid="1024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243"/>
                                        </p:tgtEl>
                                        <p:attrNameLst>
                                          <p:attrName>style.visibility</p:attrName>
                                        </p:attrNameLst>
                                      </p:cBhvr>
                                      <p:to>
                                        <p:strVal val="visible"/>
                                      </p:to>
                                    </p:set>
                                    <p:animEffect transition="in" filter="fade">
                                      <p:cBhvr>
                                        <p:cTn id="14" dur="1000"/>
                                        <p:tgtEl>
                                          <p:spTgt spid="10243"/>
                                        </p:tgtEl>
                                      </p:cBhvr>
                                    </p:animEffect>
                                    <p:anim calcmode="lin" valueType="num">
                                      <p:cBhvr>
                                        <p:cTn id="15" dur="1000" fill="hold"/>
                                        <p:tgtEl>
                                          <p:spTgt spid="10243"/>
                                        </p:tgtEl>
                                        <p:attrNameLst>
                                          <p:attrName>ppt_x</p:attrName>
                                        </p:attrNameLst>
                                      </p:cBhvr>
                                      <p:tavLst>
                                        <p:tav tm="0">
                                          <p:val>
                                            <p:strVal val="#ppt_x"/>
                                          </p:val>
                                        </p:tav>
                                        <p:tav tm="100000">
                                          <p:val>
                                            <p:strVal val="#ppt_x"/>
                                          </p:val>
                                        </p:tav>
                                      </p:tavLst>
                                    </p:anim>
                                    <p:anim calcmode="lin" valueType="num">
                                      <p:cBhvr>
                                        <p:cTn id="16" dur="1000" fill="hold"/>
                                        <p:tgtEl>
                                          <p:spTgt spid="102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8"/>
          <p:cNvGrpSpPr/>
          <p:nvPr/>
        </p:nvGrpSpPr>
        <p:grpSpPr>
          <a:xfrm>
            <a:off x="2699792" y="2166058"/>
            <a:ext cx="1368972" cy="896541"/>
            <a:chOff x="2554956" y="2124074"/>
            <a:chExt cx="1368972" cy="896541"/>
          </a:xfrm>
        </p:grpSpPr>
        <p:sp>
          <p:nvSpPr>
            <p:cNvPr id="2" name="圆角矩形 1"/>
            <p:cNvSpPr/>
            <p:nvPr/>
          </p:nvSpPr>
          <p:spPr>
            <a:xfrm>
              <a:off x="2554956" y="2124074"/>
              <a:ext cx="896541" cy="896541"/>
            </a:xfrm>
            <a:prstGeom prst="roundRect">
              <a:avLst>
                <a:gd name="adj" fmla="val 13188"/>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smtClean="0">
                <a:solidFill>
                  <a:prstClr val="white"/>
                </a:solidFill>
              </a:endParaRPr>
            </a:p>
          </p:txBody>
        </p:sp>
        <p:sp>
          <p:nvSpPr>
            <p:cNvPr id="8" name="矩形 7"/>
            <p:cNvSpPr/>
            <p:nvPr/>
          </p:nvSpPr>
          <p:spPr>
            <a:xfrm>
              <a:off x="3203848" y="2283718"/>
              <a:ext cx="720080" cy="5760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smtClean="0">
                <a:solidFill>
                  <a:prstClr val="white"/>
                </a:solidFill>
              </a:endParaRPr>
            </a:p>
          </p:txBody>
        </p:sp>
      </p:grpSp>
      <p:sp>
        <p:nvSpPr>
          <p:cNvPr id="3077" name="文本框 3"/>
          <p:cNvSpPr txBox="1">
            <a:spLocks noChangeArrowheads="1"/>
          </p:cNvSpPr>
          <p:nvPr>
            <p:custDataLst>
              <p:tags r:id="rId2"/>
            </p:custDataLst>
          </p:nvPr>
        </p:nvSpPr>
        <p:spPr bwMode="auto">
          <a:xfrm>
            <a:off x="3059832" y="2139702"/>
            <a:ext cx="5328592" cy="9517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just">
              <a:lnSpc>
                <a:spcPct val="100000"/>
              </a:lnSpc>
              <a:spcBef>
                <a:spcPct val="0"/>
              </a:spcBef>
              <a:buFontTx/>
              <a:buNone/>
            </a:pPr>
            <a:r>
              <a:rPr lang="en-US" altLang="zh-CN" sz="2400" b="1" spc="300" smtClean="0">
                <a:solidFill>
                  <a:prstClr val="black">
                    <a:lumMod val="85000"/>
                    <a:lumOff val="15000"/>
                  </a:prstClr>
                </a:solidFill>
                <a:latin typeface="Impact" panose="020B0806030902050204" pitchFamily="34" charset="0"/>
                <a:ea typeface="微软雅黑" panose="020B0503020204020204" pitchFamily="34" charset="-122"/>
              </a:rPr>
              <a:t>PART3</a:t>
            </a:r>
            <a:r>
              <a:rPr lang="zh-CN" altLang="en-US" sz="2400" b="1" spc="300" smtClean="0">
                <a:solidFill>
                  <a:prstClr val="black">
                    <a:lumMod val="85000"/>
                    <a:lumOff val="15000"/>
                  </a:prstClr>
                </a:solidFill>
                <a:ea typeface="微软雅黑" panose="020B0503020204020204" pitchFamily="34" charset="-122"/>
              </a:rPr>
              <a:t>：界面布局</a:t>
            </a:r>
            <a:endParaRPr lang="zh-CN" altLang="en-US" sz="2400" b="1" spc="300" dirty="0">
              <a:solidFill>
                <a:prstClr val="black">
                  <a:lumMod val="85000"/>
                  <a:lumOff val="15000"/>
                </a:prstClr>
              </a:solidFill>
              <a:ea typeface="微软雅黑" panose="020B0503020204020204" pitchFamily="34" charset="-122"/>
            </a:endParaRPr>
          </a:p>
        </p:txBody>
      </p:sp>
      <p:cxnSp>
        <p:nvCxnSpPr>
          <p:cNvPr id="7" name="直接连接符 6"/>
          <p:cNvCxnSpPr/>
          <p:nvPr>
            <p:custDataLst>
              <p:tags r:id="rId3"/>
            </p:custDataLst>
          </p:nvPr>
        </p:nvCxnSpPr>
        <p:spPr>
          <a:xfrm>
            <a:off x="3059832" y="2829238"/>
            <a:ext cx="256460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 xmlns:p14="http://schemas.microsoft.com/office/powerpoint/2010/main" val="17373801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a:xfrm>
            <a:off x="0" y="0"/>
            <a:ext cx="6697662" cy="564357"/>
          </a:xfrm>
          <a:prstGeom prst="rect">
            <a:avLst/>
          </a:prstGeom>
        </p:spPr>
        <p:txBody>
          <a:bodyPr>
            <a:normAutofit fontScale="92500"/>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smtClean="0">
                <a:solidFill>
                  <a:prstClr val="black"/>
                </a:solidFill>
                <a:latin typeface="微软雅黑" pitchFamily="34" charset="-122"/>
                <a:ea typeface="微软雅黑" pitchFamily="34" charset="-122"/>
              </a:rPr>
              <a:t>常</a:t>
            </a:r>
            <a:r>
              <a:rPr lang="zh-CN" altLang="en-US" smtClean="0">
                <a:solidFill>
                  <a:prstClr val="black"/>
                </a:solidFill>
                <a:latin typeface="微软雅黑" pitchFamily="34" charset="-122"/>
                <a:ea typeface="微软雅黑" pitchFamily="34" charset="-122"/>
              </a:rPr>
              <a:t>见问题</a:t>
            </a:r>
            <a:r>
              <a:rPr lang="en-US" altLang="zh-CN" smtClean="0">
                <a:solidFill>
                  <a:prstClr val="black"/>
                </a:solidFill>
                <a:latin typeface="微软雅黑" pitchFamily="34" charset="-122"/>
                <a:ea typeface="微软雅黑" pitchFamily="34" charset="-122"/>
              </a:rPr>
              <a:t>-</a:t>
            </a:r>
            <a:r>
              <a:rPr lang="zh-CN" altLang="en-US" smtClean="0">
                <a:solidFill>
                  <a:prstClr val="black"/>
                </a:solidFill>
                <a:latin typeface="微软雅黑" pitchFamily="34" charset="-122"/>
                <a:ea typeface="微软雅黑" pitchFamily="34" charset="-122"/>
              </a:rPr>
              <a:t>字段被锁定性，实体服务配置解锁字段无效</a:t>
            </a:r>
            <a:endParaRPr>
              <a:solidFill>
                <a:prstClr val="black"/>
              </a:solidFill>
              <a:latin typeface="微软雅黑" pitchFamily="34" charset="-122"/>
              <a:ea typeface="微软雅黑" pitchFamily="34" charset="-122"/>
            </a:endParaRPr>
          </a:p>
        </p:txBody>
      </p:sp>
      <p:sp>
        <p:nvSpPr>
          <p:cNvPr id="3" name="矩形 2"/>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smtClean="0">
                <a:solidFill>
                  <a:srgbClr val="FFFFFF"/>
                </a:solidFill>
                <a:latin typeface="微软雅黑" pitchFamily="34" charset="-122"/>
                <a:ea typeface="微软雅黑" pitchFamily="34" charset="-122"/>
              </a:rPr>
              <a:t>问题</a:t>
            </a:r>
            <a:endParaRPr kumimoji="1" lang="zh-CN" altLang="en-US" sz="1400" b="1" dirty="0">
              <a:solidFill>
                <a:srgbClr val="FFFFFF"/>
              </a:solidFill>
              <a:latin typeface="微软雅黑" pitchFamily="34" charset="-122"/>
              <a:ea typeface="微软雅黑" pitchFamily="34" charset="-122"/>
            </a:endParaRPr>
          </a:p>
        </p:txBody>
      </p:sp>
      <p:sp>
        <p:nvSpPr>
          <p:cNvPr id="4" name="矩形 3"/>
          <p:cNvSpPr/>
          <p:nvPr/>
        </p:nvSpPr>
        <p:spPr>
          <a:xfrm>
            <a:off x="179512" y="1275606"/>
            <a:ext cx="2304256" cy="3444020"/>
          </a:xfrm>
          <a:prstGeom prst="rect">
            <a:avLst/>
          </a:prstGeom>
        </p:spPr>
        <p:txBody>
          <a:bodyPr wrap="square">
            <a:spAutoFit/>
          </a:bodyPr>
          <a:lstStyle/>
          <a:p>
            <a:pPr marL="0" lvl="2" defTabSz="2044700">
              <a:lnSpc>
                <a:spcPct val="90000"/>
              </a:lnSpc>
              <a:spcAft>
                <a:spcPct val="35000"/>
              </a:spcAft>
            </a:pPr>
            <a:r>
              <a:rPr lang="zh-CN" altLang="en-US" sz="1200" b="1">
                <a:solidFill>
                  <a:prstClr val="black"/>
                </a:solidFill>
                <a:latin typeface="微软雅黑" pitchFamily="34" charset="-122"/>
                <a:ea typeface="微软雅黑" pitchFamily="34" charset="-122"/>
              </a:rPr>
              <a:t>锁定</a:t>
            </a:r>
            <a:r>
              <a:rPr lang="zh-CN" altLang="en-US" sz="1200" b="1" smtClean="0">
                <a:solidFill>
                  <a:prstClr val="black"/>
                </a:solidFill>
                <a:latin typeface="微软雅黑" pitchFamily="34" charset="-122"/>
                <a:ea typeface="微软雅黑" pitchFamily="34" charset="-122"/>
              </a:rPr>
              <a:t>性常见设置</a:t>
            </a:r>
            <a:endParaRPr lang="en-US" altLang="zh-CN" sz="1200" b="1" smtClean="0">
              <a:solidFill>
                <a:prstClr val="black"/>
              </a:solidFill>
              <a:latin typeface="微软雅黑" pitchFamily="34" charset="-122"/>
              <a:ea typeface="微软雅黑" pitchFamily="34" charset="-122"/>
            </a:endParaRPr>
          </a:p>
          <a:p>
            <a:pPr marL="171450" indent="-171450">
              <a:buFont typeface="Wingdings" pitchFamily="2" charset="2"/>
              <a:buChar char="ü"/>
            </a:pPr>
            <a:r>
              <a:rPr lang="zh-CN" altLang="en-US" sz="1200" b="1" smtClean="0">
                <a:latin typeface="微软雅黑" pitchFamily="34" charset="-122"/>
                <a:ea typeface="微软雅黑" pitchFamily="34" charset="-122"/>
              </a:rPr>
              <a:t>字段属性</a:t>
            </a:r>
            <a:r>
              <a:rPr lang="zh-CN" altLang="en-US" sz="1200" smtClean="0">
                <a:latin typeface="微软雅黑" pitchFamily="34" charset="-122"/>
                <a:ea typeface="微软雅黑" pitchFamily="34" charset="-122"/>
              </a:rPr>
              <a:t>，设置锁定性属性；</a:t>
            </a:r>
            <a:endParaRPr lang="en-US" altLang="zh-CN" sz="1200" smtClean="0">
              <a:latin typeface="微软雅黑" pitchFamily="34" charset="-122"/>
              <a:ea typeface="微软雅黑" pitchFamily="34" charset="-122"/>
            </a:endParaRPr>
          </a:p>
          <a:p>
            <a:pPr marL="171450" indent="-171450">
              <a:buFont typeface="Wingdings" pitchFamily="2" charset="2"/>
              <a:buChar char="ü"/>
            </a:pPr>
            <a:endParaRPr lang="en-US" altLang="zh-CN" sz="1200">
              <a:latin typeface="微软雅黑" pitchFamily="34" charset="-122"/>
              <a:ea typeface="微软雅黑" pitchFamily="34" charset="-122"/>
            </a:endParaRPr>
          </a:p>
          <a:p>
            <a:pPr marL="171450" indent="-171450">
              <a:buFont typeface="Wingdings" pitchFamily="2" charset="2"/>
              <a:buChar char="ü"/>
            </a:pPr>
            <a:r>
              <a:rPr lang="zh-CN" altLang="en-US" sz="1200" b="1" smtClean="0">
                <a:latin typeface="微软雅黑" pitchFamily="34" charset="-122"/>
                <a:ea typeface="微软雅黑" pitchFamily="34" charset="-122"/>
              </a:rPr>
              <a:t>单据状态</a:t>
            </a:r>
            <a:r>
              <a:rPr lang="zh-CN" altLang="en-US" sz="1200" smtClean="0">
                <a:latin typeface="微软雅黑" pitchFamily="34" charset="-122"/>
                <a:ea typeface="微软雅黑" pitchFamily="34" charset="-122"/>
              </a:rPr>
              <a:t>，设置字段锁定；</a:t>
            </a:r>
            <a:endParaRPr lang="en-US" altLang="zh-CN" sz="1200" smtClean="0">
              <a:latin typeface="微软雅黑" pitchFamily="34" charset="-122"/>
              <a:ea typeface="微软雅黑" pitchFamily="34" charset="-122"/>
            </a:endParaRPr>
          </a:p>
          <a:p>
            <a:pPr marL="171450" indent="-171450">
              <a:buFont typeface="Wingdings" pitchFamily="2" charset="2"/>
              <a:buChar char="ü"/>
            </a:pPr>
            <a:endParaRPr lang="en-US" altLang="zh-CN" sz="1200">
              <a:latin typeface="微软雅黑" pitchFamily="34" charset="-122"/>
              <a:ea typeface="微软雅黑" pitchFamily="34" charset="-122"/>
            </a:endParaRPr>
          </a:p>
          <a:p>
            <a:pPr marL="171450" indent="-171450">
              <a:buFont typeface="Wingdings" pitchFamily="2" charset="2"/>
              <a:buChar char="ü"/>
            </a:pPr>
            <a:r>
              <a:rPr lang="zh-CN" altLang="en-US" sz="1200" b="1" smtClean="0">
                <a:latin typeface="微软雅黑" pitchFamily="34" charset="-122"/>
                <a:ea typeface="微软雅黑" pitchFamily="34" charset="-122"/>
              </a:rPr>
              <a:t>视图</a:t>
            </a:r>
            <a:r>
              <a:rPr lang="zh-CN" altLang="en-US" sz="1200" smtClean="0">
                <a:latin typeface="微软雅黑" pitchFamily="34" charset="-122"/>
                <a:ea typeface="微软雅黑" pitchFamily="34" charset="-122"/>
              </a:rPr>
              <a:t>，设置字段锁定性，通过单据类型、工作流加载视图；</a:t>
            </a:r>
            <a:endParaRPr lang="en-US" altLang="zh-CN" sz="1200" smtClean="0">
              <a:latin typeface="微软雅黑" pitchFamily="34" charset="-122"/>
              <a:ea typeface="微软雅黑" pitchFamily="34" charset="-122"/>
            </a:endParaRPr>
          </a:p>
          <a:p>
            <a:pPr marL="171450" indent="-171450">
              <a:buFont typeface="Wingdings" pitchFamily="2" charset="2"/>
              <a:buChar char="ü"/>
            </a:pPr>
            <a:endParaRPr lang="en-US" altLang="zh-CN" sz="1200">
              <a:latin typeface="微软雅黑" pitchFamily="34" charset="-122"/>
              <a:ea typeface="微软雅黑" pitchFamily="34" charset="-122"/>
            </a:endParaRPr>
          </a:p>
          <a:p>
            <a:pPr marL="171450" indent="-171450">
              <a:buFont typeface="Wingdings" pitchFamily="2" charset="2"/>
              <a:buChar char="ü"/>
            </a:pPr>
            <a:r>
              <a:rPr lang="zh-CN" altLang="en-US" sz="1200" b="1" smtClean="0">
                <a:latin typeface="微软雅黑" pitchFamily="34" charset="-122"/>
                <a:ea typeface="微软雅黑" pitchFamily="34" charset="-122"/>
              </a:rPr>
              <a:t>实体服务</a:t>
            </a:r>
            <a:r>
              <a:rPr lang="zh-CN" altLang="en-US" sz="1200" smtClean="0">
                <a:latin typeface="微软雅黑" pitchFamily="34" charset="-122"/>
                <a:ea typeface="微软雅黑" pitchFamily="34" charset="-122"/>
              </a:rPr>
              <a:t>调用字段锁定服务；</a:t>
            </a:r>
            <a:endParaRPr lang="en-US" altLang="zh-CN" sz="1200" smtClean="0">
              <a:latin typeface="微软雅黑" pitchFamily="34" charset="-122"/>
              <a:ea typeface="微软雅黑" pitchFamily="34" charset="-122"/>
            </a:endParaRPr>
          </a:p>
          <a:p>
            <a:pPr marL="171450" indent="-171450">
              <a:buFont typeface="Wingdings" pitchFamily="2" charset="2"/>
              <a:buChar char="ü"/>
            </a:pPr>
            <a:endParaRPr lang="en-US" altLang="zh-CN" sz="1200">
              <a:latin typeface="微软雅黑" pitchFamily="34" charset="-122"/>
              <a:ea typeface="微软雅黑" pitchFamily="34" charset="-122"/>
            </a:endParaRPr>
          </a:p>
          <a:p>
            <a:pPr marL="171450" indent="-171450">
              <a:buFont typeface="Wingdings" pitchFamily="2" charset="2"/>
              <a:buChar char="ü"/>
            </a:pPr>
            <a:r>
              <a:rPr lang="zh-CN" altLang="en-US" sz="1200" smtClean="0">
                <a:latin typeface="微软雅黑" pitchFamily="34" charset="-122"/>
                <a:ea typeface="微软雅黑" pitchFamily="34" charset="-122"/>
              </a:rPr>
              <a:t>业务单据通过</a:t>
            </a:r>
            <a:r>
              <a:rPr lang="zh-CN" altLang="en-US" sz="1200" b="1" smtClean="0">
                <a:latin typeface="微软雅黑" pitchFamily="34" charset="-122"/>
                <a:ea typeface="微软雅黑" pitchFamily="34" charset="-122"/>
              </a:rPr>
              <a:t>插件</a:t>
            </a:r>
            <a:r>
              <a:rPr lang="zh-CN" altLang="en-US" sz="1200" smtClean="0">
                <a:latin typeface="微软雅黑" pitchFamily="34" charset="-122"/>
                <a:ea typeface="微软雅黑" pitchFamily="34" charset="-122"/>
              </a:rPr>
              <a:t>控制字段锁定；</a:t>
            </a:r>
            <a:endParaRPr lang="en-US" altLang="zh-CN" sz="1200" smtClean="0">
              <a:latin typeface="微软雅黑" pitchFamily="34" charset="-122"/>
              <a:ea typeface="微软雅黑" pitchFamily="34" charset="-122"/>
            </a:endParaRPr>
          </a:p>
          <a:p>
            <a:endParaRPr lang="en-US" altLang="zh-CN" sz="1200">
              <a:latin typeface="微软雅黑" pitchFamily="34" charset="-122"/>
              <a:ea typeface="微软雅黑" pitchFamily="34" charset="-122"/>
            </a:endParaRPr>
          </a:p>
          <a:p>
            <a:pPr marL="171450" indent="-171450">
              <a:buFont typeface="Wingdings" pitchFamily="2" charset="2"/>
              <a:buChar char="ü"/>
            </a:pPr>
            <a:r>
              <a:rPr lang="zh-CN" altLang="en-US" sz="1200" b="1" smtClean="0">
                <a:solidFill>
                  <a:srgbClr val="FF0000"/>
                </a:solidFill>
                <a:latin typeface="微软雅黑" pitchFamily="34" charset="-122"/>
                <a:ea typeface="微软雅黑" pitchFamily="34" charset="-122"/>
              </a:rPr>
              <a:t>锁定原则：一票锁定</a:t>
            </a:r>
            <a:endParaRPr lang="en-US" altLang="zh-CN" sz="1200" b="1" smtClean="0">
              <a:solidFill>
                <a:srgbClr val="FF0000"/>
              </a:solidFill>
              <a:latin typeface="微软雅黑" pitchFamily="34" charset="-122"/>
              <a:ea typeface="微软雅黑" pitchFamily="34" charset="-122"/>
            </a:endParaRPr>
          </a:p>
          <a:p>
            <a:pPr marL="171450" indent="-171450">
              <a:buFont typeface="Wingdings" pitchFamily="2" charset="2"/>
              <a:buChar char="ü"/>
            </a:pPr>
            <a:r>
              <a:rPr lang="zh-CN" altLang="en-US" sz="1200" b="1" smtClean="0">
                <a:solidFill>
                  <a:srgbClr val="FF0000"/>
                </a:solidFill>
                <a:latin typeface="微软雅黑" pitchFamily="34" charset="-122"/>
                <a:ea typeface="微软雅黑" pitchFamily="34" charset="-122"/>
              </a:rPr>
              <a:t>注</a:t>
            </a:r>
            <a:r>
              <a:rPr lang="en-US" altLang="zh-CN" sz="1200" b="1" smtClean="0">
                <a:solidFill>
                  <a:srgbClr val="FF0000"/>
                </a:solidFill>
                <a:latin typeface="微软雅黑" pitchFamily="34" charset="-122"/>
                <a:ea typeface="微软雅黑" pitchFamily="34" charset="-122"/>
              </a:rPr>
              <a:t>:</a:t>
            </a:r>
            <a:r>
              <a:rPr lang="zh-CN" altLang="en-US" sz="1200" b="1" smtClean="0">
                <a:solidFill>
                  <a:srgbClr val="FF0000"/>
                </a:solidFill>
                <a:latin typeface="微软雅黑" pitchFamily="34" charset="-122"/>
                <a:ea typeface="微软雅黑" pitchFamily="34" charset="-122"/>
              </a:rPr>
              <a:t>字段隐藏、字段必录也是同理。</a:t>
            </a:r>
            <a:endParaRPr lang="zh-CN" altLang="en-US" sz="1200" b="1">
              <a:solidFill>
                <a:srgbClr val="FF0000"/>
              </a:solidFill>
              <a:latin typeface="微软雅黑" pitchFamily="34" charset="-122"/>
              <a:ea typeface="微软雅黑" pitchFamily="34" charset="-122"/>
            </a:endParaRPr>
          </a:p>
          <a:p>
            <a:pPr marL="0" lvl="3" defTabSz="2044700">
              <a:lnSpc>
                <a:spcPct val="90000"/>
              </a:lnSpc>
              <a:spcAft>
                <a:spcPct val="35000"/>
              </a:spcAft>
            </a:pPr>
            <a:endParaRPr lang="en-US" altLang="zh-CN" sz="1200" dirty="0" smtClean="0">
              <a:solidFill>
                <a:prstClr val="black"/>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627784" y="729018"/>
            <a:ext cx="2311255" cy="41753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600350" y="729018"/>
            <a:ext cx="6436146" cy="42075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488857" y="729018"/>
            <a:ext cx="6547639" cy="42075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488857" y="921431"/>
            <a:ext cx="6547639" cy="398489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448650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fade">
                                      <p:cBhvr>
                                        <p:cTn id="7" dur="1000"/>
                                        <p:tgtEl>
                                          <p:spTgt spid="1027"/>
                                        </p:tgtEl>
                                      </p:cBhvr>
                                    </p:animEffect>
                                    <p:anim calcmode="lin" valueType="num">
                                      <p:cBhvr>
                                        <p:cTn id="8" dur="1000" fill="hold"/>
                                        <p:tgtEl>
                                          <p:spTgt spid="1027"/>
                                        </p:tgtEl>
                                        <p:attrNameLst>
                                          <p:attrName>ppt_x</p:attrName>
                                        </p:attrNameLst>
                                      </p:cBhvr>
                                      <p:tavLst>
                                        <p:tav tm="0">
                                          <p:val>
                                            <p:strVal val="#ppt_x"/>
                                          </p:val>
                                        </p:tav>
                                        <p:tav tm="100000">
                                          <p:val>
                                            <p:strVal val="#ppt_x"/>
                                          </p:val>
                                        </p:tav>
                                      </p:tavLst>
                                    </p:anim>
                                    <p:anim calcmode="lin" valueType="num">
                                      <p:cBhvr>
                                        <p:cTn id="9" dur="1000" fill="hold"/>
                                        <p:tgtEl>
                                          <p:spTgt spid="102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28"/>
                                        </p:tgtEl>
                                        <p:attrNameLst>
                                          <p:attrName>style.visibility</p:attrName>
                                        </p:attrNameLst>
                                      </p:cBhvr>
                                      <p:to>
                                        <p:strVal val="visible"/>
                                      </p:to>
                                    </p:set>
                                    <p:animEffect transition="in" filter="fade">
                                      <p:cBhvr>
                                        <p:cTn id="14" dur="1000"/>
                                        <p:tgtEl>
                                          <p:spTgt spid="1028"/>
                                        </p:tgtEl>
                                      </p:cBhvr>
                                    </p:animEffect>
                                    <p:anim calcmode="lin" valueType="num">
                                      <p:cBhvr>
                                        <p:cTn id="15" dur="1000" fill="hold"/>
                                        <p:tgtEl>
                                          <p:spTgt spid="1028"/>
                                        </p:tgtEl>
                                        <p:attrNameLst>
                                          <p:attrName>ppt_x</p:attrName>
                                        </p:attrNameLst>
                                      </p:cBhvr>
                                      <p:tavLst>
                                        <p:tav tm="0">
                                          <p:val>
                                            <p:strVal val="#ppt_x"/>
                                          </p:val>
                                        </p:tav>
                                        <p:tav tm="100000">
                                          <p:val>
                                            <p:strVal val="#ppt_x"/>
                                          </p:val>
                                        </p:tav>
                                      </p:tavLst>
                                    </p:anim>
                                    <p:anim calcmode="lin" valueType="num">
                                      <p:cBhvr>
                                        <p:cTn id="16"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29"/>
                                        </p:tgtEl>
                                        <p:attrNameLst>
                                          <p:attrName>style.visibility</p:attrName>
                                        </p:attrNameLst>
                                      </p:cBhvr>
                                      <p:to>
                                        <p:strVal val="visible"/>
                                      </p:to>
                                    </p:set>
                                    <p:animEffect transition="in" filter="fade">
                                      <p:cBhvr>
                                        <p:cTn id="21" dur="1000"/>
                                        <p:tgtEl>
                                          <p:spTgt spid="1029"/>
                                        </p:tgtEl>
                                      </p:cBhvr>
                                    </p:animEffect>
                                    <p:anim calcmode="lin" valueType="num">
                                      <p:cBhvr>
                                        <p:cTn id="22" dur="1000" fill="hold"/>
                                        <p:tgtEl>
                                          <p:spTgt spid="1029"/>
                                        </p:tgtEl>
                                        <p:attrNameLst>
                                          <p:attrName>ppt_x</p:attrName>
                                        </p:attrNameLst>
                                      </p:cBhvr>
                                      <p:tavLst>
                                        <p:tav tm="0">
                                          <p:val>
                                            <p:strVal val="#ppt_x"/>
                                          </p:val>
                                        </p:tav>
                                        <p:tav tm="100000">
                                          <p:val>
                                            <p:strVal val="#ppt_x"/>
                                          </p:val>
                                        </p:tav>
                                      </p:tavLst>
                                    </p:anim>
                                    <p:anim calcmode="lin" valueType="num">
                                      <p:cBhvr>
                                        <p:cTn id="23" dur="1000" fill="hold"/>
                                        <p:tgtEl>
                                          <p:spTgt spid="10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smtClean="0">
                <a:solidFill>
                  <a:srgbClr val="FFFFFF"/>
                </a:solidFill>
                <a:latin typeface="微软雅黑" pitchFamily="34" charset="-122"/>
                <a:ea typeface="微软雅黑" pitchFamily="34" charset="-122"/>
              </a:rPr>
              <a:t>问题</a:t>
            </a:r>
            <a:endParaRPr kumimoji="1" lang="zh-CN" altLang="en-US" sz="1400" b="1" dirty="0">
              <a:solidFill>
                <a:srgbClr val="FFFFFF"/>
              </a:solidFill>
              <a:latin typeface="微软雅黑" pitchFamily="34" charset="-122"/>
              <a:ea typeface="微软雅黑" pitchFamily="34" charset="-122"/>
            </a:endParaRPr>
          </a:p>
        </p:txBody>
      </p:sp>
      <p:sp>
        <p:nvSpPr>
          <p:cNvPr id="19" name="矩形 18"/>
          <p:cNvSpPr/>
          <p:nvPr/>
        </p:nvSpPr>
        <p:spPr>
          <a:xfrm>
            <a:off x="179512" y="1275606"/>
            <a:ext cx="2304256" cy="3573286"/>
          </a:xfrm>
          <a:prstGeom prst="rect">
            <a:avLst/>
          </a:prstGeom>
        </p:spPr>
        <p:txBody>
          <a:bodyPr wrap="square">
            <a:spAutoFit/>
          </a:bodyPr>
          <a:lstStyle/>
          <a:p>
            <a:pPr marL="0" lvl="2" defTabSz="2044700">
              <a:lnSpc>
                <a:spcPct val="90000"/>
              </a:lnSpc>
              <a:spcAft>
                <a:spcPct val="35000"/>
              </a:spcAft>
            </a:pPr>
            <a:r>
              <a:rPr lang="zh-CN" altLang="en-US" sz="1200" b="1" smtClean="0">
                <a:solidFill>
                  <a:prstClr val="black"/>
                </a:solidFill>
                <a:latin typeface="微软雅黑" pitchFamily="34" charset="-122"/>
                <a:ea typeface="微软雅黑" pitchFamily="34" charset="-122"/>
              </a:rPr>
              <a:t>列表字段顺序如何调整</a:t>
            </a:r>
            <a:endParaRPr lang="en-US" altLang="zh-CN" sz="1200" b="1" smtClean="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a:solidFill>
                  <a:prstClr val="black"/>
                </a:solidFill>
                <a:latin typeface="微软雅黑" pitchFamily="34" charset="-122"/>
                <a:ea typeface="微软雅黑" pitchFamily="34" charset="-122"/>
              </a:rPr>
              <a:t>运行时通过过滤界面的显示隐藏列</a:t>
            </a:r>
            <a:r>
              <a:rPr lang="en-US" altLang="zh-CN" sz="1200">
                <a:solidFill>
                  <a:prstClr val="black"/>
                </a:solidFill>
                <a:latin typeface="微软雅黑" pitchFamily="34" charset="-122"/>
                <a:ea typeface="微软雅黑" pitchFamily="34" charset="-122"/>
              </a:rPr>
              <a:t>【</a:t>
            </a:r>
            <a:r>
              <a:rPr lang="zh-CN" altLang="en-US" sz="1200">
                <a:solidFill>
                  <a:prstClr val="black"/>
                </a:solidFill>
                <a:latin typeface="微软雅黑" pitchFamily="34" charset="-122"/>
                <a:ea typeface="微软雅黑" pitchFamily="34" charset="-122"/>
              </a:rPr>
              <a:t>上移</a:t>
            </a:r>
            <a:r>
              <a:rPr lang="en-US" altLang="zh-CN" sz="1200">
                <a:solidFill>
                  <a:prstClr val="black"/>
                </a:solidFill>
                <a:latin typeface="微软雅黑" pitchFamily="34" charset="-122"/>
                <a:ea typeface="微软雅黑" pitchFamily="34" charset="-122"/>
              </a:rPr>
              <a:t>】</a:t>
            </a:r>
            <a:r>
              <a:rPr lang="zh-CN" altLang="en-US" sz="1200">
                <a:solidFill>
                  <a:prstClr val="black"/>
                </a:solidFill>
                <a:latin typeface="微软雅黑" pitchFamily="34" charset="-122"/>
                <a:ea typeface="微软雅黑" pitchFamily="34" charset="-122"/>
              </a:rPr>
              <a:t>、</a:t>
            </a:r>
            <a:r>
              <a:rPr lang="en-US" altLang="zh-CN" sz="1200">
                <a:solidFill>
                  <a:prstClr val="black"/>
                </a:solidFill>
                <a:latin typeface="微软雅黑" pitchFamily="34" charset="-122"/>
                <a:ea typeface="微软雅黑" pitchFamily="34" charset="-122"/>
              </a:rPr>
              <a:t>【</a:t>
            </a:r>
            <a:r>
              <a:rPr lang="zh-CN" altLang="en-US" sz="1200">
                <a:solidFill>
                  <a:prstClr val="black"/>
                </a:solidFill>
                <a:latin typeface="微软雅黑" pitchFamily="34" charset="-122"/>
                <a:ea typeface="微软雅黑" pitchFamily="34" charset="-122"/>
              </a:rPr>
              <a:t>下移</a:t>
            </a:r>
            <a:r>
              <a:rPr lang="en-US" altLang="zh-CN" sz="1200">
                <a:solidFill>
                  <a:prstClr val="black"/>
                </a:solidFill>
                <a:latin typeface="微软雅黑" pitchFamily="34" charset="-122"/>
                <a:ea typeface="微软雅黑" pitchFamily="34" charset="-122"/>
              </a:rPr>
              <a:t>】</a:t>
            </a:r>
            <a:r>
              <a:rPr lang="zh-CN" altLang="en-US" sz="1200">
                <a:solidFill>
                  <a:prstClr val="black"/>
                </a:solidFill>
                <a:latin typeface="微软雅黑" pitchFamily="34" charset="-122"/>
                <a:ea typeface="微软雅黑" pitchFamily="34" charset="-122"/>
              </a:rPr>
              <a:t>操作调整显示字段顺序</a:t>
            </a:r>
            <a:r>
              <a:rPr lang="zh-CN" altLang="en-US" sz="1200" smtClean="0">
                <a:solidFill>
                  <a:prstClr val="black"/>
                </a:solidFill>
                <a:latin typeface="微软雅黑" pitchFamily="34" charset="-122"/>
                <a:ea typeface="微软雅黑" pitchFamily="34" charset="-122"/>
              </a:rPr>
              <a:t>；</a:t>
            </a:r>
            <a:endParaRPr lang="en-US" altLang="zh-CN" sz="1200" smtClean="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endParaRPr lang="zh-CN" altLang="en-US" sz="120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en-US" altLang="zh-CN" sz="1200">
                <a:solidFill>
                  <a:prstClr val="black"/>
                </a:solidFill>
                <a:latin typeface="微软雅黑" pitchFamily="34" charset="-122"/>
                <a:ea typeface="微软雅黑" pitchFamily="34" charset="-122"/>
              </a:rPr>
              <a:t>BOS IDE</a:t>
            </a:r>
            <a:r>
              <a:rPr lang="zh-CN" altLang="en-US" sz="1200">
                <a:solidFill>
                  <a:prstClr val="black"/>
                </a:solidFill>
                <a:latin typeface="微软雅黑" pitchFamily="34" charset="-122"/>
                <a:ea typeface="微软雅黑" pitchFamily="34" charset="-122"/>
              </a:rPr>
              <a:t>中点击工具栏</a:t>
            </a:r>
            <a:r>
              <a:rPr lang="en-US" altLang="zh-CN" sz="1200">
                <a:solidFill>
                  <a:prstClr val="black"/>
                </a:solidFill>
                <a:latin typeface="微软雅黑" pitchFamily="34" charset="-122"/>
                <a:ea typeface="微软雅黑" pitchFamily="34" charset="-122"/>
              </a:rPr>
              <a:t>【</a:t>
            </a:r>
            <a:r>
              <a:rPr lang="zh-CN" altLang="en-US" sz="1200">
                <a:solidFill>
                  <a:prstClr val="black"/>
                </a:solidFill>
                <a:latin typeface="微软雅黑" pitchFamily="34" charset="-122"/>
                <a:ea typeface="微软雅黑" pitchFamily="34" charset="-122"/>
              </a:rPr>
              <a:t>编辑</a:t>
            </a:r>
            <a:r>
              <a:rPr lang="en-US" altLang="zh-CN" sz="1200">
                <a:solidFill>
                  <a:prstClr val="black"/>
                </a:solidFill>
                <a:latin typeface="微软雅黑" pitchFamily="34" charset="-122"/>
                <a:ea typeface="微软雅黑" pitchFamily="34" charset="-122"/>
              </a:rPr>
              <a:t>】-【</a:t>
            </a:r>
            <a:r>
              <a:rPr lang="zh-CN" altLang="en-US" sz="1200">
                <a:solidFill>
                  <a:prstClr val="black"/>
                </a:solidFill>
                <a:latin typeface="微软雅黑" pitchFamily="34" charset="-122"/>
                <a:ea typeface="微软雅黑" pitchFamily="34" charset="-122"/>
              </a:rPr>
              <a:t>批量编辑字段属性</a:t>
            </a:r>
            <a:r>
              <a:rPr lang="en-US" altLang="zh-CN" sz="1200">
                <a:solidFill>
                  <a:prstClr val="black"/>
                </a:solidFill>
                <a:latin typeface="微软雅黑" pitchFamily="34" charset="-122"/>
                <a:ea typeface="微软雅黑" pitchFamily="34" charset="-122"/>
              </a:rPr>
              <a:t>】</a:t>
            </a:r>
            <a:r>
              <a:rPr lang="zh-CN" altLang="en-US" sz="1200">
                <a:solidFill>
                  <a:prstClr val="black"/>
                </a:solidFill>
                <a:latin typeface="微软雅黑" pitchFamily="34" charset="-122"/>
                <a:ea typeface="微软雅黑" pitchFamily="34" charset="-122"/>
              </a:rPr>
              <a:t>，打开批量编辑单据字段属性界面，第二个页签中选择单据体通过</a:t>
            </a:r>
            <a:r>
              <a:rPr lang="en-US" altLang="zh-CN" sz="1200">
                <a:solidFill>
                  <a:prstClr val="black"/>
                </a:solidFill>
                <a:latin typeface="微软雅黑" pitchFamily="34" charset="-122"/>
                <a:ea typeface="微软雅黑" pitchFamily="34" charset="-122"/>
              </a:rPr>
              <a:t>【</a:t>
            </a:r>
            <a:r>
              <a:rPr lang="zh-CN" altLang="en-US" sz="1200">
                <a:solidFill>
                  <a:prstClr val="black"/>
                </a:solidFill>
                <a:latin typeface="微软雅黑" pitchFamily="34" charset="-122"/>
                <a:ea typeface="微软雅黑" pitchFamily="34" charset="-122"/>
              </a:rPr>
              <a:t>上移字段</a:t>
            </a:r>
            <a:r>
              <a:rPr lang="en-US" altLang="zh-CN" sz="1200">
                <a:solidFill>
                  <a:prstClr val="black"/>
                </a:solidFill>
                <a:latin typeface="微软雅黑" pitchFamily="34" charset="-122"/>
                <a:ea typeface="微软雅黑" pitchFamily="34" charset="-122"/>
              </a:rPr>
              <a:t>】</a:t>
            </a:r>
            <a:r>
              <a:rPr lang="zh-CN" altLang="en-US" sz="1200">
                <a:solidFill>
                  <a:prstClr val="black"/>
                </a:solidFill>
                <a:latin typeface="微软雅黑" pitchFamily="34" charset="-122"/>
                <a:ea typeface="微软雅黑" pitchFamily="34" charset="-122"/>
              </a:rPr>
              <a:t>、</a:t>
            </a:r>
            <a:r>
              <a:rPr lang="en-US" altLang="zh-CN" sz="1200">
                <a:solidFill>
                  <a:prstClr val="black"/>
                </a:solidFill>
                <a:latin typeface="微软雅黑" pitchFamily="34" charset="-122"/>
                <a:ea typeface="微软雅黑" pitchFamily="34" charset="-122"/>
              </a:rPr>
              <a:t>【</a:t>
            </a:r>
            <a:r>
              <a:rPr lang="zh-CN" altLang="en-US" sz="1200">
                <a:solidFill>
                  <a:prstClr val="black"/>
                </a:solidFill>
                <a:latin typeface="微软雅黑" pitchFamily="34" charset="-122"/>
                <a:ea typeface="微软雅黑" pitchFamily="34" charset="-122"/>
              </a:rPr>
              <a:t>下移字段</a:t>
            </a:r>
            <a:r>
              <a:rPr lang="en-US" altLang="zh-CN" sz="1200">
                <a:solidFill>
                  <a:prstClr val="black"/>
                </a:solidFill>
                <a:latin typeface="微软雅黑" pitchFamily="34" charset="-122"/>
                <a:ea typeface="微软雅黑" pitchFamily="34" charset="-122"/>
              </a:rPr>
              <a:t>】</a:t>
            </a:r>
            <a:r>
              <a:rPr lang="zh-CN" altLang="en-US" sz="1200">
                <a:solidFill>
                  <a:prstClr val="black"/>
                </a:solidFill>
                <a:latin typeface="微软雅黑" pitchFamily="34" charset="-122"/>
                <a:ea typeface="微软雅黑" pitchFamily="34" charset="-122"/>
              </a:rPr>
              <a:t>按钮调整单据列表上字段展示顺序。</a:t>
            </a:r>
            <a:r>
              <a:rPr lang="zh-CN" altLang="en-US" sz="1200" smtClean="0">
                <a:solidFill>
                  <a:prstClr val="black"/>
                </a:solidFill>
                <a:latin typeface="微软雅黑" pitchFamily="34" charset="-122"/>
                <a:ea typeface="微软雅黑" pitchFamily="34" charset="-122"/>
              </a:rPr>
              <a:t>；</a:t>
            </a:r>
            <a:endParaRPr lang="en-US" altLang="zh-CN" sz="1200" smtClean="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smtClean="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smtClean="0">
              <a:solidFill>
                <a:prstClr val="black"/>
              </a:solidFill>
              <a:latin typeface="微软雅黑" pitchFamily="34" charset="-122"/>
              <a:ea typeface="微软雅黑" pitchFamily="34" charset="-122"/>
            </a:endParaRPr>
          </a:p>
          <a:p>
            <a:pPr marL="0" lvl="3" defTabSz="2044700">
              <a:lnSpc>
                <a:spcPct val="90000"/>
              </a:lnSpc>
              <a:spcAft>
                <a:spcPct val="35000"/>
              </a:spcAft>
            </a:pPr>
            <a:endParaRPr lang="zh-CN" altLang="en-US" sz="1200" dirty="0">
              <a:solidFill>
                <a:prstClr val="black"/>
              </a:solidFill>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sp>
        <p:nvSpPr>
          <p:cNvPr id="6" name="标题 2"/>
          <p:cNvSpPr txBox="1">
            <a:spLocks/>
          </p:cNvSpPr>
          <p:nvPr/>
        </p:nvSpPr>
        <p:spPr>
          <a:xfrm>
            <a:off x="0" y="0"/>
            <a:ext cx="6697662" cy="564357"/>
          </a:xfrm>
          <a:prstGeom prst="rect">
            <a:avLst/>
          </a:prstGeom>
        </p:spPr>
        <p:txBody>
          <a:bodyPr>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smtClean="0">
                <a:solidFill>
                  <a:prstClr val="black"/>
                </a:solidFill>
                <a:latin typeface="微软雅黑" pitchFamily="34" charset="-122"/>
                <a:ea typeface="微软雅黑" pitchFamily="34" charset="-122"/>
              </a:rPr>
              <a:t>常</a:t>
            </a:r>
            <a:r>
              <a:rPr lang="zh-CN" altLang="en-US" smtClean="0">
                <a:solidFill>
                  <a:prstClr val="black"/>
                </a:solidFill>
                <a:latin typeface="微软雅黑" pitchFamily="34" charset="-122"/>
                <a:ea typeface="微软雅黑" pitchFamily="34" charset="-122"/>
              </a:rPr>
              <a:t>见问题</a:t>
            </a:r>
            <a:r>
              <a:rPr lang="en-US" altLang="zh-CN" smtClean="0">
                <a:solidFill>
                  <a:prstClr val="black"/>
                </a:solidFill>
                <a:latin typeface="微软雅黑" pitchFamily="34" charset="-122"/>
                <a:ea typeface="微软雅黑" pitchFamily="34" charset="-122"/>
              </a:rPr>
              <a:t>-</a:t>
            </a:r>
            <a:r>
              <a:rPr lang="zh-CN" altLang="en-US" smtClean="0">
                <a:solidFill>
                  <a:prstClr val="black"/>
                </a:solidFill>
                <a:latin typeface="微软雅黑" pitchFamily="34" charset="-122"/>
                <a:ea typeface="微软雅黑" pitchFamily="34" charset="-122"/>
              </a:rPr>
              <a:t>列表字段顺序如何调整</a:t>
            </a:r>
            <a:endParaRPr>
              <a:solidFill>
                <a:prstClr val="black"/>
              </a:solidFill>
              <a:latin typeface="微软雅黑" pitchFamily="34" charset="-122"/>
              <a:ea typeface="微软雅黑" pitchFamily="34" charset="-122"/>
            </a:endParaRPr>
          </a:p>
        </p:txBody>
      </p:sp>
      <p:pic>
        <p:nvPicPr>
          <p:cNvPr id="1229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627784" y="729018"/>
            <a:ext cx="6287328" cy="36429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649514" y="699542"/>
            <a:ext cx="6482164" cy="367240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04065757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291"/>
                                        </p:tgtEl>
                                        <p:attrNameLst>
                                          <p:attrName>style.visibility</p:attrName>
                                        </p:attrNameLst>
                                      </p:cBhvr>
                                      <p:to>
                                        <p:strVal val="visible"/>
                                      </p:to>
                                    </p:set>
                                    <p:animEffect transition="in" filter="fade">
                                      <p:cBhvr>
                                        <p:cTn id="7" dur="1000"/>
                                        <p:tgtEl>
                                          <p:spTgt spid="12291"/>
                                        </p:tgtEl>
                                      </p:cBhvr>
                                    </p:animEffect>
                                    <p:anim calcmode="lin" valueType="num">
                                      <p:cBhvr>
                                        <p:cTn id="8" dur="1000" fill="hold"/>
                                        <p:tgtEl>
                                          <p:spTgt spid="12291"/>
                                        </p:tgtEl>
                                        <p:attrNameLst>
                                          <p:attrName>ppt_x</p:attrName>
                                        </p:attrNameLst>
                                      </p:cBhvr>
                                      <p:tavLst>
                                        <p:tav tm="0">
                                          <p:val>
                                            <p:strVal val="#ppt_x"/>
                                          </p:val>
                                        </p:tav>
                                        <p:tav tm="100000">
                                          <p:val>
                                            <p:strVal val="#ppt_x"/>
                                          </p:val>
                                        </p:tav>
                                      </p:tavLst>
                                    </p:anim>
                                    <p:anim calcmode="lin" valueType="num">
                                      <p:cBhvr>
                                        <p:cTn id="9" dur="1000" fill="hold"/>
                                        <p:tgtEl>
                                          <p:spTgt spid="1229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smtClean="0">
                <a:solidFill>
                  <a:srgbClr val="FFFFFF"/>
                </a:solidFill>
                <a:latin typeface="微软雅黑" pitchFamily="34" charset="-122"/>
                <a:ea typeface="微软雅黑" pitchFamily="34" charset="-122"/>
              </a:rPr>
              <a:t>问题</a:t>
            </a:r>
            <a:endParaRPr kumimoji="1" lang="zh-CN" altLang="en-US" sz="1400" b="1" dirty="0">
              <a:solidFill>
                <a:srgbClr val="FFFFFF"/>
              </a:solidFill>
              <a:latin typeface="微软雅黑" pitchFamily="34" charset="-122"/>
              <a:ea typeface="微软雅黑" pitchFamily="34" charset="-122"/>
            </a:endParaRPr>
          </a:p>
        </p:txBody>
      </p:sp>
      <p:sp>
        <p:nvSpPr>
          <p:cNvPr id="19" name="矩形 18"/>
          <p:cNvSpPr/>
          <p:nvPr/>
        </p:nvSpPr>
        <p:spPr>
          <a:xfrm>
            <a:off x="179512" y="1275606"/>
            <a:ext cx="2304256" cy="3822585"/>
          </a:xfrm>
          <a:prstGeom prst="rect">
            <a:avLst/>
          </a:prstGeom>
        </p:spPr>
        <p:txBody>
          <a:bodyPr wrap="square">
            <a:spAutoFit/>
          </a:bodyPr>
          <a:lstStyle/>
          <a:p>
            <a:pPr marL="0" lvl="2" defTabSz="2044700">
              <a:lnSpc>
                <a:spcPct val="90000"/>
              </a:lnSpc>
              <a:spcAft>
                <a:spcPct val="35000"/>
              </a:spcAft>
            </a:pPr>
            <a:r>
              <a:rPr lang="zh-CN" altLang="en-US" sz="1200" b="1">
                <a:solidFill>
                  <a:prstClr val="black"/>
                </a:solidFill>
                <a:latin typeface="微软雅黑" pitchFamily="34" charset="-122"/>
                <a:ea typeface="微软雅黑" pitchFamily="34" charset="-122"/>
              </a:rPr>
              <a:t>单据</a:t>
            </a:r>
            <a:r>
              <a:rPr lang="zh-CN" altLang="en-US" sz="1200" b="1" smtClean="0">
                <a:solidFill>
                  <a:prstClr val="black"/>
                </a:solidFill>
                <a:latin typeface="微软雅黑" pitchFamily="34" charset="-122"/>
                <a:ea typeface="微软雅黑" pitchFamily="34" charset="-122"/>
              </a:rPr>
              <a:t>体字段调整顺序</a:t>
            </a:r>
            <a:endParaRPr lang="en-US" altLang="zh-CN" sz="1200" b="1" smtClean="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en-US" altLang="zh-CN" sz="1200">
                <a:solidFill>
                  <a:prstClr val="black"/>
                </a:solidFill>
                <a:latin typeface="微软雅黑" pitchFamily="34" charset="-122"/>
                <a:ea typeface="微软雅黑" pitchFamily="34" charset="-122"/>
              </a:rPr>
              <a:t>BOS IDE</a:t>
            </a:r>
            <a:r>
              <a:rPr lang="zh-CN" altLang="en-US" sz="1200">
                <a:solidFill>
                  <a:prstClr val="black"/>
                </a:solidFill>
                <a:latin typeface="微软雅黑" pitchFamily="34" charset="-122"/>
                <a:ea typeface="微软雅黑" pitchFamily="34" charset="-122"/>
              </a:rPr>
              <a:t>中双击单据体打开单据体编辑界面，直接拖动单据体上的字段至相应的位置</a:t>
            </a:r>
            <a:r>
              <a:rPr lang="zh-CN" altLang="en-US" sz="1200" smtClean="0">
                <a:solidFill>
                  <a:prstClr val="black"/>
                </a:solidFill>
                <a:latin typeface="微软雅黑" pitchFamily="34" charset="-122"/>
                <a:ea typeface="微软雅黑" pitchFamily="34" charset="-122"/>
              </a:rPr>
              <a:t>；</a:t>
            </a:r>
            <a:endParaRPr lang="en-US" altLang="zh-CN" sz="1200" smtClean="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endParaRPr lang="zh-CN" altLang="en-US" sz="120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en-US" altLang="zh-CN" sz="1200">
                <a:solidFill>
                  <a:prstClr val="black"/>
                </a:solidFill>
                <a:latin typeface="微软雅黑" pitchFamily="34" charset="-122"/>
                <a:ea typeface="微软雅黑" pitchFamily="34" charset="-122"/>
              </a:rPr>
              <a:t>BOS IDE</a:t>
            </a:r>
            <a:r>
              <a:rPr lang="zh-CN" altLang="en-US" sz="1200">
                <a:solidFill>
                  <a:prstClr val="black"/>
                </a:solidFill>
                <a:latin typeface="微软雅黑" pitchFamily="34" charset="-122"/>
                <a:ea typeface="微软雅黑" pitchFamily="34" charset="-122"/>
              </a:rPr>
              <a:t>中点击工具栏</a:t>
            </a:r>
            <a:r>
              <a:rPr lang="en-US" altLang="zh-CN" sz="1200">
                <a:solidFill>
                  <a:prstClr val="black"/>
                </a:solidFill>
                <a:latin typeface="微软雅黑" pitchFamily="34" charset="-122"/>
                <a:ea typeface="微软雅黑" pitchFamily="34" charset="-122"/>
              </a:rPr>
              <a:t>【</a:t>
            </a:r>
            <a:r>
              <a:rPr lang="zh-CN" altLang="en-US" sz="1200">
                <a:solidFill>
                  <a:prstClr val="black"/>
                </a:solidFill>
                <a:latin typeface="微软雅黑" pitchFamily="34" charset="-122"/>
                <a:ea typeface="微软雅黑" pitchFamily="34" charset="-122"/>
              </a:rPr>
              <a:t>编辑</a:t>
            </a:r>
            <a:r>
              <a:rPr lang="en-US" altLang="zh-CN" sz="1200">
                <a:solidFill>
                  <a:prstClr val="black"/>
                </a:solidFill>
                <a:latin typeface="微软雅黑" pitchFamily="34" charset="-122"/>
                <a:ea typeface="微软雅黑" pitchFamily="34" charset="-122"/>
              </a:rPr>
              <a:t>】-【</a:t>
            </a:r>
            <a:r>
              <a:rPr lang="zh-CN" altLang="en-US" sz="1200">
                <a:solidFill>
                  <a:prstClr val="black"/>
                </a:solidFill>
                <a:latin typeface="微软雅黑" pitchFamily="34" charset="-122"/>
                <a:ea typeface="微软雅黑" pitchFamily="34" charset="-122"/>
              </a:rPr>
              <a:t>批量编辑字段属性</a:t>
            </a:r>
            <a:r>
              <a:rPr lang="en-US" altLang="zh-CN" sz="1200">
                <a:solidFill>
                  <a:prstClr val="black"/>
                </a:solidFill>
                <a:latin typeface="微软雅黑" pitchFamily="34" charset="-122"/>
                <a:ea typeface="微软雅黑" pitchFamily="34" charset="-122"/>
              </a:rPr>
              <a:t>】</a:t>
            </a:r>
            <a:r>
              <a:rPr lang="zh-CN" altLang="en-US" sz="1200">
                <a:solidFill>
                  <a:prstClr val="black"/>
                </a:solidFill>
                <a:latin typeface="微软雅黑" pitchFamily="34" charset="-122"/>
                <a:ea typeface="微软雅黑" pitchFamily="34" charset="-122"/>
              </a:rPr>
              <a:t>，打开批量编辑单据字段属性界面，第一个页签中选择单据体通过</a:t>
            </a:r>
            <a:r>
              <a:rPr lang="en-US" altLang="zh-CN" sz="1200">
                <a:solidFill>
                  <a:prstClr val="black"/>
                </a:solidFill>
                <a:latin typeface="微软雅黑" pitchFamily="34" charset="-122"/>
                <a:ea typeface="微软雅黑" pitchFamily="34" charset="-122"/>
              </a:rPr>
              <a:t>【</a:t>
            </a:r>
            <a:r>
              <a:rPr lang="zh-CN" altLang="en-US" sz="1200">
                <a:solidFill>
                  <a:prstClr val="black"/>
                </a:solidFill>
                <a:latin typeface="微软雅黑" pitchFamily="34" charset="-122"/>
                <a:ea typeface="微软雅黑" pitchFamily="34" charset="-122"/>
              </a:rPr>
              <a:t>上移</a:t>
            </a:r>
            <a:r>
              <a:rPr lang="en-US" altLang="zh-CN" sz="1200" smtClean="0">
                <a:solidFill>
                  <a:prstClr val="black"/>
                </a:solidFill>
                <a:latin typeface="微软雅黑" pitchFamily="34" charset="-122"/>
                <a:ea typeface="微软雅黑" pitchFamily="34" charset="-122"/>
              </a:rPr>
              <a:t>tab</a:t>
            </a:r>
            <a:r>
              <a:rPr lang="zh-CN" altLang="en-US" sz="1200" smtClean="0">
                <a:solidFill>
                  <a:prstClr val="black"/>
                </a:solidFill>
                <a:latin typeface="微软雅黑" pitchFamily="34" charset="-122"/>
                <a:ea typeface="微软雅黑" pitchFamily="34" charset="-122"/>
              </a:rPr>
              <a:t>键</a:t>
            </a:r>
            <a:r>
              <a:rPr lang="en-US" altLang="zh-CN" sz="1200">
                <a:solidFill>
                  <a:prstClr val="black"/>
                </a:solidFill>
                <a:latin typeface="微软雅黑" pitchFamily="34" charset="-122"/>
                <a:ea typeface="微软雅黑" pitchFamily="34" charset="-122"/>
              </a:rPr>
              <a:t>】</a:t>
            </a:r>
            <a:r>
              <a:rPr lang="zh-CN" altLang="en-US" sz="1200">
                <a:solidFill>
                  <a:prstClr val="black"/>
                </a:solidFill>
                <a:latin typeface="微软雅黑" pitchFamily="34" charset="-122"/>
                <a:ea typeface="微软雅黑" pitchFamily="34" charset="-122"/>
              </a:rPr>
              <a:t>、</a:t>
            </a:r>
            <a:r>
              <a:rPr lang="en-US" altLang="zh-CN" sz="1200">
                <a:solidFill>
                  <a:prstClr val="black"/>
                </a:solidFill>
                <a:latin typeface="微软雅黑" pitchFamily="34" charset="-122"/>
                <a:ea typeface="微软雅黑" pitchFamily="34" charset="-122"/>
              </a:rPr>
              <a:t>【</a:t>
            </a:r>
            <a:r>
              <a:rPr lang="zh-CN" altLang="en-US" sz="1200">
                <a:solidFill>
                  <a:prstClr val="black"/>
                </a:solidFill>
                <a:latin typeface="微软雅黑" pitchFamily="34" charset="-122"/>
                <a:ea typeface="微软雅黑" pitchFamily="34" charset="-122"/>
              </a:rPr>
              <a:t>下移</a:t>
            </a:r>
            <a:r>
              <a:rPr lang="en-US" altLang="zh-CN" sz="1200" smtClean="0">
                <a:solidFill>
                  <a:prstClr val="black"/>
                </a:solidFill>
                <a:latin typeface="微软雅黑" pitchFamily="34" charset="-122"/>
                <a:ea typeface="微软雅黑" pitchFamily="34" charset="-122"/>
              </a:rPr>
              <a:t>tab</a:t>
            </a:r>
            <a:r>
              <a:rPr lang="zh-CN" altLang="en-US" sz="1200" smtClean="0">
                <a:solidFill>
                  <a:prstClr val="black"/>
                </a:solidFill>
                <a:latin typeface="微软雅黑" pitchFamily="34" charset="-122"/>
                <a:ea typeface="微软雅黑" pitchFamily="34" charset="-122"/>
              </a:rPr>
              <a:t>键</a:t>
            </a:r>
            <a:r>
              <a:rPr lang="en-US" altLang="zh-CN" sz="1200">
                <a:solidFill>
                  <a:prstClr val="black"/>
                </a:solidFill>
                <a:latin typeface="微软雅黑" pitchFamily="34" charset="-122"/>
                <a:ea typeface="微软雅黑" pitchFamily="34" charset="-122"/>
              </a:rPr>
              <a:t>】</a:t>
            </a:r>
            <a:r>
              <a:rPr lang="zh-CN" altLang="en-US" sz="1200">
                <a:solidFill>
                  <a:prstClr val="black"/>
                </a:solidFill>
                <a:latin typeface="微软雅黑" pitchFamily="34" charset="-122"/>
                <a:ea typeface="微软雅黑" pitchFamily="34" charset="-122"/>
              </a:rPr>
              <a:t>按钮调整单据体字段顺序</a:t>
            </a:r>
            <a:r>
              <a:rPr lang="zh-CN" altLang="en-US" sz="1200" smtClean="0">
                <a:solidFill>
                  <a:prstClr val="black"/>
                </a:solidFill>
                <a:latin typeface="微软雅黑" pitchFamily="34" charset="-122"/>
                <a:ea typeface="微软雅黑" pitchFamily="34" charset="-122"/>
              </a:rPr>
              <a:t>。</a:t>
            </a:r>
            <a:endParaRPr lang="en-US" altLang="zh-CN" sz="1200" smtClean="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endParaRPr lang="zh-CN" altLang="en-US" sz="120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a:solidFill>
                  <a:prstClr val="black"/>
                </a:solidFill>
                <a:latin typeface="微软雅黑" pitchFamily="34" charset="-122"/>
                <a:ea typeface="微软雅黑" pitchFamily="34" charset="-122"/>
              </a:rPr>
              <a:t>注：运行时单据界面，单据体上的字段也可以拖动位置，并按用户保存方案，须知</a:t>
            </a:r>
            <a:r>
              <a:rPr lang="en-US" altLang="zh-CN" sz="1200">
                <a:solidFill>
                  <a:prstClr val="black"/>
                </a:solidFill>
                <a:latin typeface="微软雅黑" pitchFamily="34" charset="-122"/>
                <a:ea typeface="微软雅黑" pitchFamily="34" charset="-122"/>
              </a:rPr>
              <a:t>BOS IDE</a:t>
            </a:r>
            <a:r>
              <a:rPr lang="zh-CN" altLang="en-US" sz="1200">
                <a:solidFill>
                  <a:prstClr val="black"/>
                </a:solidFill>
                <a:latin typeface="微软雅黑" pitchFamily="34" charset="-122"/>
                <a:ea typeface="微软雅黑" pitchFamily="34" charset="-122"/>
              </a:rPr>
              <a:t>中设置单据体“启用用户表格布局”。；</a:t>
            </a:r>
            <a:endParaRPr lang="en-US" altLang="zh-CN" sz="1200" dirty="0">
              <a:solidFill>
                <a:prstClr val="black"/>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sp>
        <p:nvSpPr>
          <p:cNvPr id="6" name="标题 2"/>
          <p:cNvSpPr txBox="1">
            <a:spLocks/>
          </p:cNvSpPr>
          <p:nvPr/>
        </p:nvSpPr>
        <p:spPr>
          <a:xfrm>
            <a:off x="0" y="0"/>
            <a:ext cx="6697662" cy="564357"/>
          </a:xfrm>
          <a:prstGeom prst="rect">
            <a:avLst/>
          </a:prstGeom>
        </p:spPr>
        <p:txBody>
          <a:bodyPr>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smtClean="0">
                <a:solidFill>
                  <a:prstClr val="black"/>
                </a:solidFill>
                <a:latin typeface="微软雅黑" pitchFamily="34" charset="-122"/>
                <a:ea typeface="微软雅黑" pitchFamily="34" charset="-122"/>
              </a:rPr>
              <a:t>常</a:t>
            </a:r>
            <a:r>
              <a:rPr lang="zh-CN" altLang="en-US" smtClean="0">
                <a:solidFill>
                  <a:prstClr val="black"/>
                </a:solidFill>
                <a:latin typeface="微软雅黑" pitchFamily="34" charset="-122"/>
                <a:ea typeface="微软雅黑" pitchFamily="34" charset="-122"/>
              </a:rPr>
              <a:t>见问题</a:t>
            </a:r>
            <a:r>
              <a:rPr lang="en-US" altLang="zh-CN" smtClean="0">
                <a:solidFill>
                  <a:prstClr val="black"/>
                </a:solidFill>
                <a:latin typeface="微软雅黑" pitchFamily="34" charset="-122"/>
                <a:ea typeface="微软雅黑" pitchFamily="34" charset="-122"/>
              </a:rPr>
              <a:t>-</a:t>
            </a:r>
            <a:r>
              <a:rPr lang="zh-CN" altLang="en-US" smtClean="0">
                <a:solidFill>
                  <a:prstClr val="black"/>
                </a:solidFill>
                <a:latin typeface="微软雅黑" pitchFamily="34" charset="-122"/>
                <a:ea typeface="微软雅黑" pitchFamily="34" charset="-122"/>
              </a:rPr>
              <a:t>单据体字段调整顺序</a:t>
            </a:r>
            <a:endParaRPr>
              <a:solidFill>
                <a:prstClr val="black"/>
              </a:solidFill>
              <a:latin typeface="微软雅黑" pitchFamily="34" charset="-122"/>
              <a:ea typeface="微软雅黑" pitchFamily="34" charset="-122"/>
            </a:endParaRPr>
          </a:p>
        </p:txBody>
      </p:sp>
      <p:pic>
        <p:nvPicPr>
          <p:cNvPr id="13314"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627784" y="824483"/>
            <a:ext cx="6192688" cy="289939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627784" y="824483"/>
            <a:ext cx="6192688" cy="38898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13795671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315"/>
                                        </p:tgtEl>
                                        <p:attrNameLst>
                                          <p:attrName>style.visibility</p:attrName>
                                        </p:attrNameLst>
                                      </p:cBhvr>
                                      <p:to>
                                        <p:strVal val="visible"/>
                                      </p:to>
                                    </p:set>
                                    <p:animEffect transition="in" filter="fade">
                                      <p:cBhvr>
                                        <p:cTn id="7" dur="1000"/>
                                        <p:tgtEl>
                                          <p:spTgt spid="13315"/>
                                        </p:tgtEl>
                                      </p:cBhvr>
                                    </p:animEffect>
                                    <p:anim calcmode="lin" valueType="num">
                                      <p:cBhvr>
                                        <p:cTn id="8" dur="1000" fill="hold"/>
                                        <p:tgtEl>
                                          <p:spTgt spid="13315"/>
                                        </p:tgtEl>
                                        <p:attrNameLst>
                                          <p:attrName>ppt_x</p:attrName>
                                        </p:attrNameLst>
                                      </p:cBhvr>
                                      <p:tavLst>
                                        <p:tav tm="0">
                                          <p:val>
                                            <p:strVal val="#ppt_x"/>
                                          </p:val>
                                        </p:tav>
                                        <p:tav tm="100000">
                                          <p:val>
                                            <p:strVal val="#ppt_x"/>
                                          </p:val>
                                        </p:tav>
                                      </p:tavLst>
                                    </p:anim>
                                    <p:anim calcmode="lin" valueType="num">
                                      <p:cBhvr>
                                        <p:cTn id="9" dur="1000" fill="hold"/>
                                        <p:tgtEl>
                                          <p:spTgt spid="133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标题 2"/>
          <p:cNvSpPr>
            <a:spLocks noGrp="1"/>
          </p:cNvSpPr>
          <p:nvPr>
            <p:ph type="title" idx="4294967295"/>
          </p:nvPr>
        </p:nvSpPr>
        <p:spPr>
          <a:xfrm>
            <a:off x="0" y="0"/>
            <a:ext cx="6697663" cy="574675"/>
          </a:xfrm>
        </p:spPr>
        <p:txBody>
          <a:bodyPr/>
          <a:lstStyle/>
          <a:p>
            <a:r>
              <a:rPr lang="zh-CN" altLang="en-US" dirty="0">
                <a:latin typeface="微软雅黑" pitchFamily="34" charset="-122"/>
                <a:ea typeface="微软雅黑" pitchFamily="34" charset="-122"/>
              </a:rPr>
              <a:t>创建业务</a:t>
            </a:r>
            <a:r>
              <a:rPr lang="zh-CN" altLang="en-US" dirty="0" smtClean="0">
                <a:latin typeface="微软雅黑" pitchFamily="34" charset="-122"/>
                <a:ea typeface="微软雅黑" pitchFamily="34" charset="-122"/>
              </a:rPr>
              <a:t>对象</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三种方式的比较</a:t>
            </a:r>
            <a:endParaRPr dirty="0">
              <a:latin typeface="微软雅黑" pitchFamily="34" charset="-122"/>
              <a:ea typeface="微软雅黑" pitchFamily="34" charset="-122"/>
            </a:endParaRPr>
          </a:p>
        </p:txBody>
      </p:sp>
      <p:sp>
        <p:nvSpPr>
          <p:cNvPr id="3" name="单圆角矩形 2"/>
          <p:cNvSpPr/>
          <p:nvPr/>
        </p:nvSpPr>
        <p:spPr>
          <a:xfrm>
            <a:off x="2620194" y="1070298"/>
            <a:ext cx="1800200" cy="576064"/>
          </a:xfrm>
          <a:prstGeom prst="round1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000" dirty="0" smtClean="0">
                <a:solidFill>
                  <a:prstClr val="black"/>
                </a:solidFill>
              </a:rPr>
              <a:t>新建</a:t>
            </a:r>
          </a:p>
        </p:txBody>
      </p:sp>
      <p:sp>
        <p:nvSpPr>
          <p:cNvPr id="4" name="流程图: 过程 3"/>
          <p:cNvSpPr/>
          <p:nvPr/>
        </p:nvSpPr>
        <p:spPr>
          <a:xfrm>
            <a:off x="2620194" y="1662361"/>
            <a:ext cx="1800200" cy="1152128"/>
          </a:xfrm>
          <a:prstGeom prst="flowChartProcess">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itchFamily="34" charset="0"/>
              <a:buChar char="•"/>
            </a:pPr>
            <a:r>
              <a:rPr kumimoji="1" lang="zh-CN" altLang="en-US" sz="1200" dirty="0">
                <a:solidFill>
                  <a:srgbClr val="000000"/>
                </a:solidFill>
                <a:latin typeface="微软雅黑" panose="020B0503020204020204" pitchFamily="34" charset="-122"/>
                <a:ea typeface="微软雅黑" panose="020B0503020204020204" pitchFamily="34" charset="-122"/>
              </a:rPr>
              <a:t>创建全新的业务</a:t>
            </a:r>
            <a:r>
              <a:rPr kumimoji="1" lang="zh-CN" altLang="en-US" sz="1200" dirty="0" smtClean="0">
                <a:solidFill>
                  <a:srgbClr val="000000"/>
                </a:solidFill>
                <a:latin typeface="微软雅黑" panose="020B0503020204020204" pitchFamily="34" charset="-122"/>
                <a:ea typeface="微软雅黑" panose="020B0503020204020204" pitchFamily="34" charset="-122"/>
              </a:rPr>
              <a:t>对象</a:t>
            </a: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marL="171450" indent="-171450">
              <a:buFont typeface="Arial" pitchFamily="34" charset="0"/>
              <a:buChar char="•"/>
            </a:pPr>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sp>
        <p:nvSpPr>
          <p:cNvPr id="12" name="流程图: 过程 11"/>
          <p:cNvSpPr/>
          <p:nvPr/>
        </p:nvSpPr>
        <p:spPr>
          <a:xfrm>
            <a:off x="2620194" y="2824014"/>
            <a:ext cx="1800200" cy="1769690"/>
          </a:xfrm>
          <a:prstGeom prst="flowChartProcess">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itchFamily="34" charset="0"/>
              <a:buChar char="•"/>
            </a:pPr>
            <a:r>
              <a:rPr kumimoji="1" lang="zh-CN" altLang="en-US" sz="1200" dirty="0">
                <a:solidFill>
                  <a:srgbClr val="000000"/>
                </a:solidFill>
                <a:latin typeface="微软雅黑" panose="020B0503020204020204" pitchFamily="34" charset="-122"/>
                <a:ea typeface="微软雅黑" panose="020B0503020204020204" pitchFamily="34" charset="-122"/>
              </a:rPr>
              <a:t>新建空白</a:t>
            </a:r>
            <a:r>
              <a:rPr kumimoji="1" lang="zh-CN" altLang="en-US" sz="1200" dirty="0" smtClean="0">
                <a:solidFill>
                  <a:srgbClr val="000000"/>
                </a:solidFill>
                <a:latin typeface="微软雅黑" panose="020B0503020204020204" pitchFamily="34" charset="-122"/>
                <a:ea typeface="微软雅黑" panose="020B0503020204020204" pitchFamily="34" charset="-122"/>
              </a:rPr>
              <a:t>对象；</a:t>
            </a: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marL="171450" indent="-171450">
              <a:buFont typeface="Arial" pitchFamily="34" charset="0"/>
              <a:buChar char="•"/>
            </a:pPr>
            <a:r>
              <a:rPr kumimoji="1" lang="zh-CN" altLang="en-US" sz="1200" dirty="0" smtClean="0">
                <a:solidFill>
                  <a:srgbClr val="000000"/>
                </a:solidFill>
                <a:latin typeface="微软雅黑" panose="020B0503020204020204" pitchFamily="34" charset="-122"/>
                <a:ea typeface="微软雅黑" panose="020B0503020204020204" pitchFamily="34" charset="-122"/>
              </a:rPr>
              <a:t>所有</a:t>
            </a:r>
            <a:r>
              <a:rPr kumimoji="1" lang="zh-CN" altLang="en-US" sz="1200" dirty="0">
                <a:solidFill>
                  <a:srgbClr val="000000"/>
                </a:solidFill>
                <a:latin typeface="微软雅黑" panose="020B0503020204020204" pitchFamily="34" charset="-122"/>
                <a:ea typeface="微软雅黑" panose="020B0503020204020204" pitchFamily="34" charset="-122"/>
              </a:rPr>
              <a:t>业务逻辑及界面属性需要定义，实现按需设计、自由度高</a:t>
            </a:r>
          </a:p>
        </p:txBody>
      </p:sp>
      <p:sp>
        <p:nvSpPr>
          <p:cNvPr id="13" name="单圆角矩形 12"/>
          <p:cNvSpPr/>
          <p:nvPr/>
        </p:nvSpPr>
        <p:spPr>
          <a:xfrm>
            <a:off x="4427984" y="1064568"/>
            <a:ext cx="1800200" cy="576064"/>
          </a:xfrm>
          <a:prstGeom prst="round1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dirty="0">
                <a:solidFill>
                  <a:prstClr val="black"/>
                </a:solidFill>
                <a:latin typeface="微软雅黑" pitchFamily="34" charset="-122"/>
                <a:ea typeface="微软雅黑" pitchFamily="34" charset="-122"/>
              </a:rPr>
              <a:t>复制</a:t>
            </a:r>
            <a:endParaRPr kumimoji="1" lang="zh-CN" altLang="en-US" sz="2000" dirty="0">
              <a:solidFill>
                <a:prstClr val="black"/>
              </a:solidFill>
            </a:endParaRPr>
          </a:p>
        </p:txBody>
      </p:sp>
      <p:sp>
        <p:nvSpPr>
          <p:cNvPr id="14" name="流程图: 过程 13"/>
          <p:cNvSpPr/>
          <p:nvPr/>
        </p:nvSpPr>
        <p:spPr>
          <a:xfrm>
            <a:off x="4427984" y="1656631"/>
            <a:ext cx="1800200" cy="1152128"/>
          </a:xfrm>
          <a:prstGeom prst="flowChartProcess">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defTabSz="2044700">
              <a:lnSpc>
                <a:spcPct val="90000"/>
              </a:lnSpc>
              <a:buFont typeface="Arial" pitchFamily="34" charset="0"/>
              <a:buChar char="•"/>
            </a:pPr>
            <a:r>
              <a:rPr kumimoji="1" lang="zh-CN" altLang="en-US" sz="1200" dirty="0">
                <a:solidFill>
                  <a:srgbClr val="000000"/>
                </a:solidFill>
                <a:latin typeface="微软雅黑" panose="020B0503020204020204" pitchFamily="34" charset="-122"/>
                <a:ea typeface="微软雅黑" panose="020B0503020204020204" pitchFamily="34" charset="-122"/>
              </a:rPr>
              <a:t>复制现有的业务对象，创建出新的业务对象；</a:t>
            </a:r>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sp>
        <p:nvSpPr>
          <p:cNvPr id="15" name="流程图: 过程 14"/>
          <p:cNvSpPr/>
          <p:nvPr/>
        </p:nvSpPr>
        <p:spPr>
          <a:xfrm>
            <a:off x="4427984" y="2818284"/>
            <a:ext cx="1800200" cy="1769690"/>
          </a:xfrm>
          <a:prstGeom prst="flowChartProcess">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defTabSz="2044700">
              <a:lnSpc>
                <a:spcPct val="90000"/>
              </a:lnSpc>
              <a:spcAft>
                <a:spcPct val="35000"/>
              </a:spcAft>
              <a:buFont typeface="Arial" pitchFamily="34" charset="0"/>
              <a:buChar char="•"/>
            </a:pPr>
            <a:r>
              <a:rPr kumimoji="1" lang="zh-CN" altLang="en-US" sz="1200" dirty="0" smtClean="0">
                <a:solidFill>
                  <a:srgbClr val="000000"/>
                </a:solidFill>
                <a:latin typeface="微软雅黑" panose="020B0503020204020204" pitchFamily="34" charset="-122"/>
                <a:ea typeface="微软雅黑" panose="020B0503020204020204" pitchFamily="34" charset="-122"/>
              </a:rPr>
              <a:t>复制现有</a:t>
            </a:r>
            <a:r>
              <a:rPr kumimoji="1" lang="zh-CN" altLang="en-US" sz="1200" dirty="0">
                <a:solidFill>
                  <a:srgbClr val="000000"/>
                </a:solidFill>
                <a:latin typeface="微软雅黑" panose="020B0503020204020204" pitchFamily="34" charset="-122"/>
                <a:ea typeface="微软雅黑" panose="020B0503020204020204" pitchFamily="34" charset="-122"/>
              </a:rPr>
              <a:t>对象</a:t>
            </a:r>
            <a:r>
              <a:rPr kumimoji="1" lang="zh-CN" altLang="en-US" sz="1200">
                <a:solidFill>
                  <a:srgbClr val="000000"/>
                </a:solidFill>
                <a:latin typeface="微软雅黑" panose="020B0503020204020204" pitchFamily="34" charset="-122"/>
                <a:ea typeface="微软雅黑" panose="020B0503020204020204" pitchFamily="34" charset="-122"/>
              </a:rPr>
              <a:t>的</a:t>
            </a:r>
            <a:r>
              <a:rPr kumimoji="1" lang="zh-CN" altLang="en-US" sz="1200" smtClean="0">
                <a:solidFill>
                  <a:srgbClr val="000000"/>
                </a:solidFill>
                <a:latin typeface="微软雅黑" panose="020B0503020204020204" pitchFamily="34" charset="-122"/>
                <a:ea typeface="微软雅黑" panose="020B0503020204020204" pitchFamily="34" charset="-122"/>
              </a:rPr>
              <a:t>界面。</a:t>
            </a:r>
            <a:r>
              <a:rPr kumimoji="1" lang="zh-CN" altLang="en-US" sz="1200" dirty="0" smtClean="0">
                <a:solidFill>
                  <a:srgbClr val="000000"/>
                </a:solidFill>
                <a:latin typeface="微软雅黑" panose="020B0503020204020204" pitchFamily="34" charset="-122"/>
                <a:ea typeface="微软雅黑" panose="020B0503020204020204" pitchFamily="34" charset="-122"/>
              </a:rPr>
              <a:t>实现</a:t>
            </a:r>
            <a:r>
              <a:rPr kumimoji="1" lang="zh-CN" altLang="en-US" sz="1200" dirty="0">
                <a:solidFill>
                  <a:srgbClr val="000000"/>
                </a:solidFill>
                <a:latin typeface="微软雅黑" panose="020B0503020204020204" pitchFamily="34" charset="-122"/>
                <a:ea typeface="微软雅黑" panose="020B0503020204020204" pitchFamily="34" charset="-122"/>
              </a:rPr>
              <a:t>快速设计，快速上线；</a:t>
            </a:r>
            <a:endParaRPr kumimoji="1" lang="en-US" altLang="zh-CN" sz="1200" dirty="0">
              <a:solidFill>
                <a:srgbClr val="000000"/>
              </a:solidFill>
              <a:latin typeface="微软雅黑" pitchFamily="34" charset="-122"/>
              <a:ea typeface="微软雅黑" pitchFamily="34" charset="-122"/>
            </a:endParaRPr>
          </a:p>
        </p:txBody>
      </p:sp>
      <p:sp>
        <p:nvSpPr>
          <p:cNvPr id="16" name="单圆角矩形 15"/>
          <p:cNvSpPr/>
          <p:nvPr/>
        </p:nvSpPr>
        <p:spPr>
          <a:xfrm>
            <a:off x="6254824" y="1070298"/>
            <a:ext cx="1800200" cy="576064"/>
          </a:xfrm>
          <a:prstGeom prst="round1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000" dirty="0" smtClean="0">
                <a:solidFill>
                  <a:prstClr val="black"/>
                </a:solidFill>
              </a:rPr>
              <a:t>继承</a:t>
            </a:r>
          </a:p>
        </p:txBody>
      </p:sp>
      <p:sp>
        <p:nvSpPr>
          <p:cNvPr id="19" name="流程图: 过程 18"/>
          <p:cNvSpPr/>
          <p:nvPr/>
        </p:nvSpPr>
        <p:spPr>
          <a:xfrm>
            <a:off x="6254824" y="1662361"/>
            <a:ext cx="1800200" cy="1152128"/>
          </a:xfrm>
          <a:prstGeom prst="flowChartProcess">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defTabSz="2044700">
              <a:lnSpc>
                <a:spcPct val="90000"/>
              </a:lnSpc>
              <a:spcAft>
                <a:spcPct val="35000"/>
              </a:spcAft>
              <a:buFont typeface="Arial" pitchFamily="34" charset="0"/>
              <a:buChar char="•"/>
            </a:pPr>
            <a:r>
              <a:rPr kumimoji="1" lang="zh-CN" altLang="en-US" sz="1200" dirty="0">
                <a:solidFill>
                  <a:srgbClr val="000000"/>
                </a:solidFill>
                <a:latin typeface="微软雅黑" panose="020B0503020204020204" pitchFamily="34" charset="-122"/>
                <a:ea typeface="微软雅黑" panose="020B0503020204020204" pitchFamily="34" charset="-122"/>
              </a:rPr>
              <a:t>继承原对象的元数据、界面元素以及相关属性，创建出新的业务对象；</a:t>
            </a:r>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sp>
        <p:nvSpPr>
          <p:cNvPr id="20" name="流程图: 过程 19"/>
          <p:cNvSpPr/>
          <p:nvPr/>
        </p:nvSpPr>
        <p:spPr>
          <a:xfrm>
            <a:off x="6254824" y="2824014"/>
            <a:ext cx="1800200" cy="1769690"/>
          </a:xfrm>
          <a:prstGeom prst="flowChartProcess">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defTabSz="2044700">
              <a:lnSpc>
                <a:spcPct val="90000"/>
              </a:lnSpc>
              <a:spcAft>
                <a:spcPct val="35000"/>
              </a:spcAft>
              <a:buFont typeface="Arial" pitchFamily="34" charset="0"/>
              <a:buChar char="•"/>
            </a:pPr>
            <a:r>
              <a:rPr kumimoji="1" lang="zh-CN" altLang="en-US" sz="1200" dirty="0">
                <a:solidFill>
                  <a:srgbClr val="000000"/>
                </a:solidFill>
                <a:latin typeface="微软雅黑" panose="020B0503020204020204" pitchFamily="34" charset="-122"/>
                <a:ea typeface="微软雅黑" panose="020B0503020204020204" pitchFamily="34" charset="-122"/>
              </a:rPr>
              <a:t>对新对象的改动、增加字段，不影响原对象；</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171450" indent="-171450" defTabSz="2044700">
              <a:lnSpc>
                <a:spcPct val="90000"/>
              </a:lnSpc>
              <a:spcAft>
                <a:spcPct val="35000"/>
              </a:spcAft>
              <a:buFont typeface="Arial" pitchFamily="34" charset="0"/>
              <a:buChar char="•"/>
            </a:pPr>
            <a:r>
              <a:rPr kumimoji="1" lang="zh-CN" altLang="en-US" sz="1200" dirty="0">
                <a:solidFill>
                  <a:srgbClr val="000000"/>
                </a:solidFill>
                <a:latin typeface="微软雅黑" pitchFamily="34" charset="-122"/>
                <a:ea typeface="微软雅黑" pitchFamily="34" charset="-122"/>
              </a:rPr>
              <a:t>原对象的改动、增加字段，新对象会感知并体现出来；</a:t>
            </a:r>
            <a:endParaRPr kumimoji="1" lang="en-US" altLang="zh-CN" sz="1200" dirty="0">
              <a:solidFill>
                <a:srgbClr val="000000"/>
              </a:solidFill>
              <a:latin typeface="微软雅黑" pitchFamily="34" charset="-122"/>
              <a:ea typeface="微软雅黑" pitchFamily="34" charset="-122"/>
            </a:endParaRPr>
          </a:p>
          <a:p>
            <a:pPr marL="171450" indent="-171450" defTabSz="2044700">
              <a:lnSpc>
                <a:spcPct val="90000"/>
              </a:lnSpc>
              <a:spcAft>
                <a:spcPct val="35000"/>
              </a:spcAft>
              <a:buFont typeface="Arial" pitchFamily="34" charset="0"/>
              <a:buChar char="•"/>
            </a:pPr>
            <a:r>
              <a:rPr kumimoji="1" lang="zh-CN" altLang="en-US" sz="1200" dirty="0">
                <a:solidFill>
                  <a:srgbClr val="000000"/>
                </a:solidFill>
                <a:latin typeface="微软雅黑" pitchFamily="34" charset="-122"/>
                <a:ea typeface="微软雅黑" pitchFamily="34" charset="-122"/>
              </a:rPr>
              <a:t>原对象字段不得随意删除，关键属性不得随意修改；</a:t>
            </a:r>
            <a:endParaRPr kumimoji="1" lang="en-US" altLang="zh-CN" sz="1200" dirty="0">
              <a:solidFill>
                <a:srgbClr val="000000"/>
              </a:solidFill>
              <a:latin typeface="微软雅黑" pitchFamily="34" charset="-122"/>
              <a:ea typeface="微软雅黑" pitchFamily="34" charset="-122"/>
            </a:endParaRPr>
          </a:p>
        </p:txBody>
      </p:sp>
      <p:sp>
        <p:nvSpPr>
          <p:cNvPr id="21" name="单圆角矩形 20"/>
          <p:cNvSpPr/>
          <p:nvPr/>
        </p:nvSpPr>
        <p:spPr>
          <a:xfrm>
            <a:off x="812851" y="1070298"/>
            <a:ext cx="1800200" cy="576064"/>
          </a:xfrm>
          <a:prstGeom prst="round1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000" dirty="0" smtClean="0">
                <a:solidFill>
                  <a:prstClr val="black"/>
                </a:solidFill>
              </a:rPr>
              <a:t>创建方式</a:t>
            </a:r>
          </a:p>
        </p:txBody>
      </p:sp>
      <p:sp>
        <p:nvSpPr>
          <p:cNvPr id="22" name="流程图: 过程 21"/>
          <p:cNvSpPr/>
          <p:nvPr/>
        </p:nvSpPr>
        <p:spPr>
          <a:xfrm>
            <a:off x="805261" y="1662361"/>
            <a:ext cx="1800200" cy="1152128"/>
          </a:xfrm>
          <a:prstGeom prst="flowChartProcess">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000" dirty="0" smtClean="0">
                <a:solidFill>
                  <a:prstClr val="black"/>
                </a:solidFill>
              </a:rPr>
              <a:t>功能</a:t>
            </a:r>
            <a:endParaRPr kumimoji="1" lang="zh-CN" altLang="en-US" sz="2000" dirty="0">
              <a:solidFill>
                <a:prstClr val="black"/>
              </a:solidFill>
            </a:endParaRPr>
          </a:p>
        </p:txBody>
      </p:sp>
      <p:sp>
        <p:nvSpPr>
          <p:cNvPr id="23" name="流程图: 过程 22"/>
          <p:cNvSpPr/>
          <p:nvPr/>
        </p:nvSpPr>
        <p:spPr>
          <a:xfrm>
            <a:off x="805261" y="2824014"/>
            <a:ext cx="1800200" cy="1769690"/>
          </a:xfrm>
          <a:prstGeom prst="flowChartProcess">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000" dirty="0" smtClean="0">
                <a:solidFill>
                  <a:prstClr val="black"/>
                </a:solidFill>
              </a:rPr>
              <a:t>业务价值</a:t>
            </a:r>
          </a:p>
        </p:txBody>
      </p:sp>
      <p:pic>
        <p:nvPicPr>
          <p:cNvPr id="17"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99592" y="597520"/>
            <a:ext cx="6999745" cy="442250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04501397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3"/>
                                        </p:tgtEl>
                                        <p:attrNameLst>
                                          <p:attrName>style.color</p:attrName>
                                        </p:attrNameLst>
                                      </p:cBhvr>
                                      <p:to>
                                        <a:schemeClr val="bg1"/>
                                      </p:to>
                                    </p:animClr>
                                    <p:animClr clrSpc="rgb" dir="cw">
                                      <p:cBhvr>
                                        <p:cTn id="7" dur="250" autoRev="1" fill="remove"/>
                                        <p:tgtEl>
                                          <p:spTgt spid="3"/>
                                        </p:tgtEl>
                                        <p:attrNameLst>
                                          <p:attrName>fillcolor</p:attrName>
                                        </p:attrNameLst>
                                      </p:cBhvr>
                                      <p:to>
                                        <a:schemeClr val="bg1"/>
                                      </p:to>
                                    </p:animClr>
                                    <p:set>
                                      <p:cBhvr>
                                        <p:cTn id="8" dur="250" autoRev="1" fill="remove"/>
                                        <p:tgtEl>
                                          <p:spTgt spid="3"/>
                                        </p:tgtEl>
                                        <p:attrNameLst>
                                          <p:attrName>fill.type</p:attrName>
                                        </p:attrNameLst>
                                      </p:cBhvr>
                                      <p:to>
                                        <p:strVal val="solid"/>
                                      </p:to>
                                    </p:set>
                                    <p:set>
                                      <p:cBhvr>
                                        <p:cTn id="9" dur="250" autoRev="1" fill="remove"/>
                                        <p:tgtEl>
                                          <p:spTgt spid="3"/>
                                        </p:tgtEl>
                                        <p:attrNameLst>
                                          <p:attrName>fill.on</p:attrName>
                                        </p:attrNameLst>
                                      </p:cBhvr>
                                      <p:to>
                                        <p:strVal val="true"/>
                                      </p:to>
                                    </p:set>
                                  </p:childTnLst>
                                </p:cTn>
                              </p:par>
                              <p:par>
                                <p:cTn id="10" presetID="27" presetClass="emph" presetSubtype="0" fill="remove" grpId="0" nodeType="withEffect">
                                  <p:stCondLst>
                                    <p:cond delay="0"/>
                                  </p:stCondLst>
                                  <p:childTnLst>
                                    <p:animClr clrSpc="rgb" dir="cw">
                                      <p:cBhvr override="childStyle">
                                        <p:cTn id="11" dur="250" autoRev="1" fill="remove"/>
                                        <p:tgtEl>
                                          <p:spTgt spid="4"/>
                                        </p:tgtEl>
                                        <p:attrNameLst>
                                          <p:attrName>style.color</p:attrName>
                                        </p:attrNameLst>
                                      </p:cBhvr>
                                      <p:to>
                                        <a:schemeClr val="bg1"/>
                                      </p:to>
                                    </p:animClr>
                                    <p:animClr clrSpc="rgb" dir="cw">
                                      <p:cBhvr>
                                        <p:cTn id="12" dur="250" autoRev="1" fill="remove"/>
                                        <p:tgtEl>
                                          <p:spTgt spid="4"/>
                                        </p:tgtEl>
                                        <p:attrNameLst>
                                          <p:attrName>fillcolor</p:attrName>
                                        </p:attrNameLst>
                                      </p:cBhvr>
                                      <p:to>
                                        <a:schemeClr val="bg1"/>
                                      </p:to>
                                    </p:animClr>
                                    <p:set>
                                      <p:cBhvr>
                                        <p:cTn id="13" dur="250" autoRev="1" fill="remove"/>
                                        <p:tgtEl>
                                          <p:spTgt spid="4"/>
                                        </p:tgtEl>
                                        <p:attrNameLst>
                                          <p:attrName>fill.type</p:attrName>
                                        </p:attrNameLst>
                                      </p:cBhvr>
                                      <p:to>
                                        <p:strVal val="solid"/>
                                      </p:to>
                                    </p:set>
                                    <p:set>
                                      <p:cBhvr>
                                        <p:cTn id="14" dur="250" autoRev="1" fill="remove"/>
                                        <p:tgtEl>
                                          <p:spTgt spid="4"/>
                                        </p:tgtEl>
                                        <p:attrNameLst>
                                          <p:attrName>fill.on</p:attrName>
                                        </p:attrNameLst>
                                      </p:cBhvr>
                                      <p:to>
                                        <p:strVal val="true"/>
                                      </p:to>
                                    </p:set>
                                  </p:childTnLst>
                                </p:cTn>
                              </p:par>
                              <p:par>
                                <p:cTn id="15" presetID="27" presetClass="emph" presetSubtype="0" fill="remove" grpId="0" nodeType="withEffect">
                                  <p:stCondLst>
                                    <p:cond delay="0"/>
                                  </p:stCondLst>
                                  <p:childTnLst>
                                    <p:animClr clrSpc="rgb" dir="cw">
                                      <p:cBhvr override="childStyle">
                                        <p:cTn id="16" dur="250" autoRev="1" fill="remove"/>
                                        <p:tgtEl>
                                          <p:spTgt spid="12"/>
                                        </p:tgtEl>
                                        <p:attrNameLst>
                                          <p:attrName>style.color</p:attrName>
                                        </p:attrNameLst>
                                      </p:cBhvr>
                                      <p:to>
                                        <a:schemeClr val="bg1"/>
                                      </p:to>
                                    </p:animClr>
                                    <p:animClr clrSpc="rgb" dir="cw">
                                      <p:cBhvr>
                                        <p:cTn id="17" dur="250" autoRev="1" fill="remove"/>
                                        <p:tgtEl>
                                          <p:spTgt spid="12"/>
                                        </p:tgtEl>
                                        <p:attrNameLst>
                                          <p:attrName>fillcolor</p:attrName>
                                        </p:attrNameLst>
                                      </p:cBhvr>
                                      <p:to>
                                        <a:schemeClr val="bg1"/>
                                      </p:to>
                                    </p:animClr>
                                    <p:set>
                                      <p:cBhvr>
                                        <p:cTn id="18" dur="250" autoRev="1" fill="remove"/>
                                        <p:tgtEl>
                                          <p:spTgt spid="12"/>
                                        </p:tgtEl>
                                        <p:attrNameLst>
                                          <p:attrName>fill.type</p:attrName>
                                        </p:attrNameLst>
                                      </p:cBhvr>
                                      <p:to>
                                        <p:strVal val="solid"/>
                                      </p:to>
                                    </p:set>
                                    <p:set>
                                      <p:cBhvr>
                                        <p:cTn id="19" dur="250" autoRev="1" fill="remove"/>
                                        <p:tgtEl>
                                          <p:spTgt spid="12"/>
                                        </p:tgtEl>
                                        <p:attrNameLst>
                                          <p:attrName>fill.on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27" presetClass="emph" presetSubtype="0" fill="remove" grpId="0" nodeType="clickEffect">
                                  <p:stCondLst>
                                    <p:cond delay="0"/>
                                  </p:stCondLst>
                                  <p:childTnLst>
                                    <p:animClr clrSpc="rgb" dir="cw">
                                      <p:cBhvr override="childStyle">
                                        <p:cTn id="23" dur="250" autoRev="1" fill="remove"/>
                                        <p:tgtEl>
                                          <p:spTgt spid="13"/>
                                        </p:tgtEl>
                                        <p:attrNameLst>
                                          <p:attrName>style.color</p:attrName>
                                        </p:attrNameLst>
                                      </p:cBhvr>
                                      <p:to>
                                        <a:schemeClr val="bg1"/>
                                      </p:to>
                                    </p:animClr>
                                    <p:animClr clrSpc="rgb" dir="cw">
                                      <p:cBhvr>
                                        <p:cTn id="24" dur="250" autoRev="1" fill="remove"/>
                                        <p:tgtEl>
                                          <p:spTgt spid="13"/>
                                        </p:tgtEl>
                                        <p:attrNameLst>
                                          <p:attrName>fillcolor</p:attrName>
                                        </p:attrNameLst>
                                      </p:cBhvr>
                                      <p:to>
                                        <a:schemeClr val="bg1"/>
                                      </p:to>
                                    </p:animClr>
                                    <p:set>
                                      <p:cBhvr>
                                        <p:cTn id="25" dur="250" autoRev="1" fill="remove"/>
                                        <p:tgtEl>
                                          <p:spTgt spid="13"/>
                                        </p:tgtEl>
                                        <p:attrNameLst>
                                          <p:attrName>fill.type</p:attrName>
                                        </p:attrNameLst>
                                      </p:cBhvr>
                                      <p:to>
                                        <p:strVal val="solid"/>
                                      </p:to>
                                    </p:set>
                                    <p:set>
                                      <p:cBhvr>
                                        <p:cTn id="26" dur="250" autoRev="1" fill="remove"/>
                                        <p:tgtEl>
                                          <p:spTgt spid="13"/>
                                        </p:tgtEl>
                                        <p:attrNameLst>
                                          <p:attrName>fill.on</p:attrName>
                                        </p:attrNameLst>
                                      </p:cBhvr>
                                      <p:to>
                                        <p:strVal val="true"/>
                                      </p:to>
                                    </p:set>
                                  </p:childTnLst>
                                </p:cTn>
                              </p:par>
                              <p:par>
                                <p:cTn id="27" presetID="27" presetClass="emph" presetSubtype="0" fill="remove" grpId="0" nodeType="withEffect">
                                  <p:stCondLst>
                                    <p:cond delay="0"/>
                                  </p:stCondLst>
                                  <p:childTnLst>
                                    <p:animClr clrSpc="rgb" dir="cw">
                                      <p:cBhvr override="childStyle">
                                        <p:cTn id="28" dur="250" autoRev="1" fill="remove"/>
                                        <p:tgtEl>
                                          <p:spTgt spid="14"/>
                                        </p:tgtEl>
                                        <p:attrNameLst>
                                          <p:attrName>style.color</p:attrName>
                                        </p:attrNameLst>
                                      </p:cBhvr>
                                      <p:to>
                                        <a:schemeClr val="bg1"/>
                                      </p:to>
                                    </p:animClr>
                                    <p:animClr clrSpc="rgb" dir="cw">
                                      <p:cBhvr>
                                        <p:cTn id="29" dur="250" autoRev="1" fill="remove"/>
                                        <p:tgtEl>
                                          <p:spTgt spid="14"/>
                                        </p:tgtEl>
                                        <p:attrNameLst>
                                          <p:attrName>fillcolor</p:attrName>
                                        </p:attrNameLst>
                                      </p:cBhvr>
                                      <p:to>
                                        <a:schemeClr val="bg1"/>
                                      </p:to>
                                    </p:animClr>
                                    <p:set>
                                      <p:cBhvr>
                                        <p:cTn id="30" dur="250" autoRev="1" fill="remove"/>
                                        <p:tgtEl>
                                          <p:spTgt spid="14"/>
                                        </p:tgtEl>
                                        <p:attrNameLst>
                                          <p:attrName>fill.type</p:attrName>
                                        </p:attrNameLst>
                                      </p:cBhvr>
                                      <p:to>
                                        <p:strVal val="solid"/>
                                      </p:to>
                                    </p:set>
                                    <p:set>
                                      <p:cBhvr>
                                        <p:cTn id="31" dur="250" autoRev="1" fill="remove"/>
                                        <p:tgtEl>
                                          <p:spTgt spid="14"/>
                                        </p:tgtEl>
                                        <p:attrNameLst>
                                          <p:attrName>fill.on</p:attrName>
                                        </p:attrNameLst>
                                      </p:cBhvr>
                                      <p:to>
                                        <p:strVal val="true"/>
                                      </p:to>
                                    </p:set>
                                  </p:childTnLst>
                                </p:cTn>
                              </p:par>
                              <p:par>
                                <p:cTn id="32" presetID="27" presetClass="emph" presetSubtype="0" fill="remove" grpId="0" nodeType="withEffect">
                                  <p:stCondLst>
                                    <p:cond delay="0"/>
                                  </p:stCondLst>
                                  <p:childTnLst>
                                    <p:animClr clrSpc="rgb" dir="cw">
                                      <p:cBhvr override="childStyle">
                                        <p:cTn id="33" dur="250" autoRev="1" fill="remove"/>
                                        <p:tgtEl>
                                          <p:spTgt spid="15"/>
                                        </p:tgtEl>
                                        <p:attrNameLst>
                                          <p:attrName>style.color</p:attrName>
                                        </p:attrNameLst>
                                      </p:cBhvr>
                                      <p:to>
                                        <a:schemeClr val="bg1"/>
                                      </p:to>
                                    </p:animClr>
                                    <p:animClr clrSpc="rgb" dir="cw">
                                      <p:cBhvr>
                                        <p:cTn id="34" dur="250" autoRev="1" fill="remove"/>
                                        <p:tgtEl>
                                          <p:spTgt spid="15"/>
                                        </p:tgtEl>
                                        <p:attrNameLst>
                                          <p:attrName>fillcolor</p:attrName>
                                        </p:attrNameLst>
                                      </p:cBhvr>
                                      <p:to>
                                        <a:schemeClr val="bg1"/>
                                      </p:to>
                                    </p:animClr>
                                    <p:set>
                                      <p:cBhvr>
                                        <p:cTn id="35" dur="250" autoRev="1" fill="remove"/>
                                        <p:tgtEl>
                                          <p:spTgt spid="15"/>
                                        </p:tgtEl>
                                        <p:attrNameLst>
                                          <p:attrName>fill.type</p:attrName>
                                        </p:attrNameLst>
                                      </p:cBhvr>
                                      <p:to>
                                        <p:strVal val="solid"/>
                                      </p:to>
                                    </p:set>
                                    <p:set>
                                      <p:cBhvr>
                                        <p:cTn id="36" dur="250" autoRev="1" fill="remove"/>
                                        <p:tgtEl>
                                          <p:spTgt spid="15"/>
                                        </p:tgtEl>
                                        <p:attrNameLst>
                                          <p:attrName>fill.on</p:attrName>
                                        </p:attrNameLst>
                                      </p:cBhvr>
                                      <p:to>
                                        <p:strVal val="true"/>
                                      </p:to>
                                    </p:set>
                                  </p:childTnLst>
                                </p:cTn>
                              </p:par>
                            </p:childTnLst>
                          </p:cTn>
                        </p:par>
                      </p:childTnLst>
                    </p:cTn>
                  </p:par>
                  <p:par>
                    <p:cTn id="37" fill="hold">
                      <p:stCondLst>
                        <p:cond delay="indefinite"/>
                      </p:stCondLst>
                      <p:childTnLst>
                        <p:par>
                          <p:cTn id="38" fill="hold">
                            <p:stCondLst>
                              <p:cond delay="0"/>
                            </p:stCondLst>
                            <p:childTnLst>
                              <p:par>
                                <p:cTn id="39" presetID="27" presetClass="emph" presetSubtype="0" fill="remove" grpId="0" nodeType="clickEffect">
                                  <p:stCondLst>
                                    <p:cond delay="0"/>
                                  </p:stCondLst>
                                  <p:childTnLst>
                                    <p:animClr clrSpc="rgb" dir="cw">
                                      <p:cBhvr override="childStyle">
                                        <p:cTn id="40" dur="250" autoRev="1" fill="remove"/>
                                        <p:tgtEl>
                                          <p:spTgt spid="16"/>
                                        </p:tgtEl>
                                        <p:attrNameLst>
                                          <p:attrName>style.color</p:attrName>
                                        </p:attrNameLst>
                                      </p:cBhvr>
                                      <p:to>
                                        <a:schemeClr val="bg1"/>
                                      </p:to>
                                    </p:animClr>
                                    <p:animClr clrSpc="rgb" dir="cw">
                                      <p:cBhvr>
                                        <p:cTn id="41" dur="250" autoRev="1" fill="remove"/>
                                        <p:tgtEl>
                                          <p:spTgt spid="16"/>
                                        </p:tgtEl>
                                        <p:attrNameLst>
                                          <p:attrName>fillcolor</p:attrName>
                                        </p:attrNameLst>
                                      </p:cBhvr>
                                      <p:to>
                                        <a:schemeClr val="bg1"/>
                                      </p:to>
                                    </p:animClr>
                                    <p:set>
                                      <p:cBhvr>
                                        <p:cTn id="42" dur="250" autoRev="1" fill="remove"/>
                                        <p:tgtEl>
                                          <p:spTgt spid="16"/>
                                        </p:tgtEl>
                                        <p:attrNameLst>
                                          <p:attrName>fill.type</p:attrName>
                                        </p:attrNameLst>
                                      </p:cBhvr>
                                      <p:to>
                                        <p:strVal val="solid"/>
                                      </p:to>
                                    </p:set>
                                    <p:set>
                                      <p:cBhvr>
                                        <p:cTn id="43" dur="250" autoRev="1" fill="remove"/>
                                        <p:tgtEl>
                                          <p:spTgt spid="16"/>
                                        </p:tgtEl>
                                        <p:attrNameLst>
                                          <p:attrName>fill.on</p:attrName>
                                        </p:attrNameLst>
                                      </p:cBhvr>
                                      <p:to>
                                        <p:strVal val="true"/>
                                      </p:to>
                                    </p:set>
                                  </p:childTnLst>
                                </p:cTn>
                              </p:par>
                              <p:par>
                                <p:cTn id="44" presetID="27" presetClass="emph" presetSubtype="0" fill="remove" grpId="0" nodeType="withEffect">
                                  <p:stCondLst>
                                    <p:cond delay="0"/>
                                  </p:stCondLst>
                                  <p:childTnLst>
                                    <p:animClr clrSpc="rgb" dir="cw">
                                      <p:cBhvr override="childStyle">
                                        <p:cTn id="45" dur="250" autoRev="1" fill="remove"/>
                                        <p:tgtEl>
                                          <p:spTgt spid="19"/>
                                        </p:tgtEl>
                                        <p:attrNameLst>
                                          <p:attrName>style.color</p:attrName>
                                        </p:attrNameLst>
                                      </p:cBhvr>
                                      <p:to>
                                        <a:schemeClr val="bg1"/>
                                      </p:to>
                                    </p:animClr>
                                    <p:animClr clrSpc="rgb" dir="cw">
                                      <p:cBhvr>
                                        <p:cTn id="46" dur="250" autoRev="1" fill="remove"/>
                                        <p:tgtEl>
                                          <p:spTgt spid="19"/>
                                        </p:tgtEl>
                                        <p:attrNameLst>
                                          <p:attrName>fillcolor</p:attrName>
                                        </p:attrNameLst>
                                      </p:cBhvr>
                                      <p:to>
                                        <a:schemeClr val="bg1"/>
                                      </p:to>
                                    </p:animClr>
                                    <p:set>
                                      <p:cBhvr>
                                        <p:cTn id="47" dur="250" autoRev="1" fill="remove"/>
                                        <p:tgtEl>
                                          <p:spTgt spid="19"/>
                                        </p:tgtEl>
                                        <p:attrNameLst>
                                          <p:attrName>fill.type</p:attrName>
                                        </p:attrNameLst>
                                      </p:cBhvr>
                                      <p:to>
                                        <p:strVal val="solid"/>
                                      </p:to>
                                    </p:set>
                                    <p:set>
                                      <p:cBhvr>
                                        <p:cTn id="48" dur="250" autoRev="1" fill="remove"/>
                                        <p:tgtEl>
                                          <p:spTgt spid="19"/>
                                        </p:tgtEl>
                                        <p:attrNameLst>
                                          <p:attrName>fill.on</p:attrName>
                                        </p:attrNameLst>
                                      </p:cBhvr>
                                      <p:to>
                                        <p:strVal val="true"/>
                                      </p:to>
                                    </p:set>
                                  </p:childTnLst>
                                </p:cTn>
                              </p:par>
                              <p:par>
                                <p:cTn id="49" presetID="27" presetClass="emph" presetSubtype="0" fill="remove" grpId="0" nodeType="withEffect">
                                  <p:stCondLst>
                                    <p:cond delay="0"/>
                                  </p:stCondLst>
                                  <p:childTnLst>
                                    <p:animClr clrSpc="rgb" dir="cw">
                                      <p:cBhvr override="childStyle">
                                        <p:cTn id="50" dur="250" autoRev="1" fill="remove"/>
                                        <p:tgtEl>
                                          <p:spTgt spid="20"/>
                                        </p:tgtEl>
                                        <p:attrNameLst>
                                          <p:attrName>style.color</p:attrName>
                                        </p:attrNameLst>
                                      </p:cBhvr>
                                      <p:to>
                                        <a:schemeClr val="bg1"/>
                                      </p:to>
                                    </p:animClr>
                                    <p:animClr clrSpc="rgb" dir="cw">
                                      <p:cBhvr>
                                        <p:cTn id="51" dur="250" autoRev="1" fill="remove"/>
                                        <p:tgtEl>
                                          <p:spTgt spid="20"/>
                                        </p:tgtEl>
                                        <p:attrNameLst>
                                          <p:attrName>fillcolor</p:attrName>
                                        </p:attrNameLst>
                                      </p:cBhvr>
                                      <p:to>
                                        <a:schemeClr val="bg1"/>
                                      </p:to>
                                    </p:animClr>
                                    <p:set>
                                      <p:cBhvr>
                                        <p:cTn id="52" dur="250" autoRev="1" fill="remove"/>
                                        <p:tgtEl>
                                          <p:spTgt spid="20"/>
                                        </p:tgtEl>
                                        <p:attrNameLst>
                                          <p:attrName>fill.type</p:attrName>
                                        </p:attrNameLst>
                                      </p:cBhvr>
                                      <p:to>
                                        <p:strVal val="solid"/>
                                      </p:to>
                                    </p:set>
                                    <p:set>
                                      <p:cBhvr>
                                        <p:cTn id="53" dur="250" autoRev="1" fill="remove"/>
                                        <p:tgtEl>
                                          <p:spTgt spid="20"/>
                                        </p:tgtEl>
                                        <p:attrNameLst>
                                          <p:attrName>fill.on</p:attrName>
                                        </p:attrNameLst>
                                      </p:cBhvr>
                                      <p:to>
                                        <p:strVal val="true"/>
                                      </p:to>
                                    </p:set>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1000"/>
                                        <p:tgtEl>
                                          <p:spTgt spid="17"/>
                                        </p:tgtEl>
                                      </p:cBhvr>
                                    </p:animEffect>
                                    <p:anim calcmode="lin" valueType="num">
                                      <p:cBhvr>
                                        <p:cTn id="59" dur="1000" fill="hold"/>
                                        <p:tgtEl>
                                          <p:spTgt spid="17"/>
                                        </p:tgtEl>
                                        <p:attrNameLst>
                                          <p:attrName>ppt_x</p:attrName>
                                        </p:attrNameLst>
                                      </p:cBhvr>
                                      <p:tavLst>
                                        <p:tav tm="0">
                                          <p:val>
                                            <p:strVal val="#ppt_x"/>
                                          </p:val>
                                        </p:tav>
                                        <p:tav tm="100000">
                                          <p:val>
                                            <p:strVal val="#ppt_x"/>
                                          </p:val>
                                        </p:tav>
                                      </p:tavLst>
                                    </p:anim>
                                    <p:anim calcmode="lin" valueType="num">
                                      <p:cBhvr>
                                        <p:cTn id="6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2" grpId="0" animBg="1"/>
      <p:bldP spid="13" grpId="0" animBg="1"/>
      <p:bldP spid="14" grpId="0" animBg="1"/>
      <p:bldP spid="15" grpId="0" animBg="1"/>
      <p:bldP spid="16" grpId="0" animBg="1"/>
      <p:bldP spid="19" grpId="0" animBg="1"/>
      <p:bldP spid="2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smtClean="0">
                <a:solidFill>
                  <a:srgbClr val="FFFFFF"/>
                </a:solidFill>
                <a:latin typeface="微软雅黑" pitchFamily="34" charset="-122"/>
                <a:ea typeface="微软雅黑" pitchFamily="34" charset="-122"/>
              </a:rPr>
              <a:t>问题</a:t>
            </a:r>
            <a:endParaRPr kumimoji="1" lang="zh-CN" altLang="en-US" sz="1400" b="1" dirty="0">
              <a:solidFill>
                <a:srgbClr val="FFFFFF"/>
              </a:solidFill>
              <a:latin typeface="微软雅黑" pitchFamily="34" charset="-122"/>
              <a:ea typeface="微软雅黑" pitchFamily="34" charset="-122"/>
            </a:endParaRPr>
          </a:p>
        </p:txBody>
      </p:sp>
      <p:sp>
        <p:nvSpPr>
          <p:cNvPr id="19" name="矩形 18"/>
          <p:cNvSpPr/>
          <p:nvPr/>
        </p:nvSpPr>
        <p:spPr>
          <a:xfrm>
            <a:off x="179512" y="1275606"/>
            <a:ext cx="2304256" cy="2409890"/>
          </a:xfrm>
          <a:prstGeom prst="rect">
            <a:avLst/>
          </a:prstGeom>
        </p:spPr>
        <p:txBody>
          <a:bodyPr wrap="square">
            <a:spAutoFit/>
          </a:bodyPr>
          <a:lstStyle/>
          <a:p>
            <a:pPr marL="0" lvl="2" defTabSz="2044700">
              <a:lnSpc>
                <a:spcPct val="90000"/>
              </a:lnSpc>
              <a:spcAft>
                <a:spcPct val="35000"/>
              </a:spcAft>
            </a:pPr>
            <a:r>
              <a:rPr lang="zh-CN" altLang="en-US" sz="1200" b="1">
                <a:solidFill>
                  <a:prstClr val="black"/>
                </a:solidFill>
                <a:latin typeface="微软雅黑" pitchFamily="34" charset="-122"/>
                <a:ea typeface="微软雅黑" pitchFamily="34" charset="-122"/>
              </a:rPr>
              <a:t>调整单据</a:t>
            </a:r>
            <a:r>
              <a:rPr lang="zh-CN" altLang="en-US" sz="1200" b="1" smtClean="0">
                <a:solidFill>
                  <a:prstClr val="black"/>
                </a:solidFill>
                <a:latin typeface="微软雅黑" pitchFamily="34" charset="-122"/>
                <a:ea typeface="微软雅黑" pitchFamily="34" charset="-122"/>
              </a:rPr>
              <a:t>体字段顺序不生效</a:t>
            </a:r>
            <a:endParaRPr lang="en-US" altLang="zh-CN" sz="1200" b="1" smtClean="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smtClean="0">
                <a:solidFill>
                  <a:prstClr val="black"/>
                </a:solidFill>
                <a:latin typeface="微软雅黑" pitchFamily="34" charset="-122"/>
                <a:ea typeface="微软雅黑" pitchFamily="34" charset="-122"/>
              </a:rPr>
              <a:t>启用了用户布局，个人布局影响；</a:t>
            </a:r>
            <a:endParaRPr lang="en-US" altLang="zh-CN" sz="1200" smtClean="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endParaRPr lang="en-US" altLang="zh-CN" sz="1200" dirty="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r>
              <a:rPr lang="en-US" altLang="zh-CN" sz="1200" smtClean="0">
                <a:solidFill>
                  <a:prstClr val="black"/>
                </a:solidFill>
                <a:latin typeface="微软雅黑" pitchFamily="34" charset="-122"/>
                <a:ea typeface="微软雅黑" pitchFamily="34" charset="-122"/>
              </a:rPr>
              <a:t>BOS</a:t>
            </a:r>
            <a:r>
              <a:rPr lang="zh-CN" altLang="en-US" sz="1200" smtClean="0">
                <a:solidFill>
                  <a:prstClr val="black"/>
                </a:solidFill>
                <a:latin typeface="微软雅黑" pitchFamily="34" charset="-122"/>
                <a:ea typeface="微软雅黑" pitchFamily="34" charset="-122"/>
              </a:rPr>
              <a:t>设计器原因导致清除用户布局不成功，重装设计器。</a:t>
            </a:r>
            <a:endParaRPr lang="en-US" altLang="zh-CN" sz="1200" dirty="0" smtClean="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smtClean="0">
              <a:solidFill>
                <a:prstClr val="black"/>
              </a:solidFill>
              <a:latin typeface="微软雅黑" pitchFamily="34" charset="-122"/>
              <a:ea typeface="微软雅黑" pitchFamily="34" charset="-122"/>
            </a:endParaRPr>
          </a:p>
          <a:p>
            <a:pPr marL="0" lvl="3" defTabSz="2044700">
              <a:lnSpc>
                <a:spcPct val="90000"/>
              </a:lnSpc>
              <a:spcAft>
                <a:spcPct val="35000"/>
              </a:spcAft>
            </a:pPr>
            <a:endParaRPr lang="zh-CN" altLang="en-US" sz="1200" dirty="0">
              <a:solidFill>
                <a:prstClr val="black"/>
              </a:solidFill>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sp>
        <p:nvSpPr>
          <p:cNvPr id="6" name="标题 2"/>
          <p:cNvSpPr txBox="1">
            <a:spLocks/>
          </p:cNvSpPr>
          <p:nvPr/>
        </p:nvSpPr>
        <p:spPr>
          <a:xfrm>
            <a:off x="0" y="0"/>
            <a:ext cx="6697662" cy="564357"/>
          </a:xfrm>
          <a:prstGeom prst="rect">
            <a:avLst/>
          </a:prstGeom>
        </p:spPr>
        <p:txBody>
          <a:bodyPr>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smtClean="0">
                <a:solidFill>
                  <a:prstClr val="black"/>
                </a:solidFill>
                <a:latin typeface="微软雅黑" pitchFamily="34" charset="-122"/>
                <a:ea typeface="微软雅黑" pitchFamily="34" charset="-122"/>
              </a:rPr>
              <a:t>常</a:t>
            </a:r>
            <a:r>
              <a:rPr lang="zh-CN" altLang="en-US" smtClean="0">
                <a:solidFill>
                  <a:prstClr val="black"/>
                </a:solidFill>
                <a:latin typeface="微软雅黑" pitchFamily="34" charset="-122"/>
                <a:ea typeface="微软雅黑" pitchFamily="34" charset="-122"/>
              </a:rPr>
              <a:t>见问题</a:t>
            </a:r>
            <a:r>
              <a:rPr lang="en-US" altLang="zh-CN" smtClean="0">
                <a:solidFill>
                  <a:prstClr val="black"/>
                </a:solidFill>
                <a:latin typeface="微软雅黑" pitchFamily="34" charset="-122"/>
                <a:ea typeface="微软雅黑" pitchFamily="34" charset="-122"/>
              </a:rPr>
              <a:t>-</a:t>
            </a:r>
            <a:r>
              <a:rPr lang="zh-CN" altLang="en-US">
                <a:solidFill>
                  <a:prstClr val="black"/>
                </a:solidFill>
                <a:latin typeface="微软雅黑" pitchFamily="34" charset="-122"/>
                <a:ea typeface="微软雅黑" pitchFamily="34" charset="-122"/>
              </a:rPr>
              <a:t>调整单据体字段</a:t>
            </a:r>
            <a:r>
              <a:rPr lang="zh-CN" altLang="en-US" smtClean="0">
                <a:solidFill>
                  <a:prstClr val="black"/>
                </a:solidFill>
                <a:latin typeface="微软雅黑" pitchFamily="34" charset="-122"/>
                <a:ea typeface="微软雅黑" pitchFamily="34" charset="-122"/>
              </a:rPr>
              <a:t>顺序不</a:t>
            </a:r>
            <a:r>
              <a:rPr lang="zh-CN" altLang="en-US">
                <a:solidFill>
                  <a:prstClr val="black"/>
                </a:solidFill>
                <a:latin typeface="微软雅黑" pitchFamily="34" charset="-122"/>
                <a:ea typeface="微软雅黑" pitchFamily="34" charset="-122"/>
              </a:rPr>
              <a:t>生效</a:t>
            </a:r>
            <a:endParaRPr>
              <a:solidFill>
                <a:prstClr val="black"/>
              </a:solidFill>
              <a:latin typeface="微软雅黑" pitchFamily="34" charset="-122"/>
              <a:ea typeface="微软雅黑" pitchFamily="34" charset="-122"/>
            </a:endParaRPr>
          </a:p>
        </p:txBody>
      </p:sp>
      <p:pic>
        <p:nvPicPr>
          <p:cNvPr id="205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372200" y="729017"/>
            <a:ext cx="2196851" cy="40811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995613" y="762631"/>
            <a:ext cx="2872531" cy="40093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77706458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smtClean="0">
                <a:solidFill>
                  <a:srgbClr val="FFFFFF"/>
                </a:solidFill>
                <a:latin typeface="微软雅黑" pitchFamily="34" charset="-122"/>
                <a:ea typeface="微软雅黑" pitchFamily="34" charset="-122"/>
              </a:rPr>
              <a:t>问题</a:t>
            </a:r>
            <a:endParaRPr kumimoji="1" lang="zh-CN" altLang="en-US" sz="1400" b="1" dirty="0">
              <a:solidFill>
                <a:srgbClr val="FFFFFF"/>
              </a:solidFill>
              <a:latin typeface="微软雅黑" pitchFamily="34" charset="-122"/>
              <a:ea typeface="微软雅黑" pitchFamily="34" charset="-122"/>
            </a:endParaRPr>
          </a:p>
        </p:txBody>
      </p:sp>
      <p:sp>
        <p:nvSpPr>
          <p:cNvPr id="19" name="矩形 18"/>
          <p:cNvSpPr/>
          <p:nvPr/>
        </p:nvSpPr>
        <p:spPr>
          <a:xfrm>
            <a:off x="179512" y="1275606"/>
            <a:ext cx="2304256" cy="3471720"/>
          </a:xfrm>
          <a:prstGeom prst="rect">
            <a:avLst/>
          </a:prstGeom>
        </p:spPr>
        <p:txBody>
          <a:bodyPr wrap="square">
            <a:spAutoFit/>
          </a:bodyPr>
          <a:lstStyle/>
          <a:p>
            <a:pPr marL="0" lvl="2" defTabSz="2044700">
              <a:lnSpc>
                <a:spcPct val="90000"/>
              </a:lnSpc>
              <a:spcAft>
                <a:spcPct val="35000"/>
              </a:spcAft>
            </a:pPr>
            <a:r>
              <a:rPr lang="zh-CN" altLang="en-US" sz="1200" b="1" smtClean="0">
                <a:solidFill>
                  <a:prstClr val="black"/>
                </a:solidFill>
                <a:latin typeface="微软雅黑" pitchFamily="34" charset="-122"/>
                <a:ea typeface="微软雅黑" pitchFamily="34" charset="-122"/>
              </a:rPr>
              <a:t>列表界面显示当前页快捷筛选栏</a:t>
            </a:r>
            <a:endParaRPr lang="en-US" altLang="zh-CN" sz="1200" b="1" smtClean="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en-US" altLang="zh-CN" sz="1200" smtClean="0">
                <a:solidFill>
                  <a:prstClr val="black"/>
                </a:solidFill>
                <a:latin typeface="微软雅黑" pitchFamily="34" charset="-122"/>
                <a:ea typeface="微软雅黑" pitchFamily="34" charset="-122"/>
              </a:rPr>
              <a:t>【</a:t>
            </a:r>
            <a:r>
              <a:rPr lang="zh-CN" altLang="en-US" sz="1200" smtClean="0">
                <a:solidFill>
                  <a:prstClr val="black"/>
                </a:solidFill>
                <a:latin typeface="微软雅黑" pitchFamily="34" charset="-122"/>
                <a:ea typeface="微软雅黑" pitchFamily="34" charset="-122"/>
              </a:rPr>
              <a:t>单个列表</a:t>
            </a:r>
            <a:r>
              <a:rPr lang="en-US" altLang="zh-CN" sz="1200" smtClean="0">
                <a:solidFill>
                  <a:prstClr val="black"/>
                </a:solidFill>
                <a:latin typeface="微软雅黑" pitchFamily="34" charset="-122"/>
                <a:ea typeface="微软雅黑" pitchFamily="34" charset="-122"/>
              </a:rPr>
              <a:t>】</a:t>
            </a:r>
            <a:r>
              <a:rPr lang="zh-CN" altLang="en-US" sz="1200" smtClean="0">
                <a:solidFill>
                  <a:prstClr val="black"/>
                </a:solidFill>
                <a:latin typeface="微软雅黑" pitchFamily="34" charset="-122"/>
                <a:ea typeface="微软雅黑" pitchFamily="34" charset="-122"/>
              </a:rPr>
              <a:t>发布主控台时，列表显示方式下增加自定义参数</a:t>
            </a:r>
            <a:r>
              <a:rPr lang="en-US" altLang="zh-CN" sz="1200">
                <a:solidFill>
                  <a:srgbClr val="FF0000"/>
                </a:solidFill>
                <a:latin typeface="微软雅黑" pitchFamily="34" charset="-122"/>
                <a:ea typeface="微软雅黑" pitchFamily="34" charset="-122"/>
              </a:rPr>
              <a:t>showFilterRow</a:t>
            </a:r>
            <a:r>
              <a:rPr lang="en-US" altLang="zh-CN" sz="1200">
                <a:solidFill>
                  <a:prstClr val="black"/>
                </a:solidFill>
                <a:latin typeface="微软雅黑" pitchFamily="34" charset="-122"/>
                <a:ea typeface="微软雅黑" pitchFamily="34" charset="-122"/>
              </a:rPr>
              <a:t> </a:t>
            </a:r>
            <a:r>
              <a:rPr lang="en-US" altLang="zh-CN" sz="1200" smtClean="0">
                <a:solidFill>
                  <a:prstClr val="black"/>
                </a:solidFill>
                <a:latin typeface="微软雅黑" pitchFamily="34" charset="-122"/>
                <a:ea typeface="微软雅黑" pitchFamily="34" charset="-122"/>
              </a:rPr>
              <a:t>=True</a:t>
            </a:r>
            <a:r>
              <a:rPr lang="zh-CN" altLang="en-US" sz="1200" smtClean="0">
                <a:solidFill>
                  <a:prstClr val="black"/>
                </a:solidFill>
                <a:latin typeface="微软雅黑" pitchFamily="34" charset="-122"/>
                <a:ea typeface="微软雅黑" pitchFamily="34" charset="-122"/>
              </a:rPr>
              <a:t>；</a:t>
            </a:r>
            <a:endParaRPr lang="en-US" altLang="zh-CN" sz="1200" smtClean="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endParaRPr lang="en-US" altLang="zh-CN" sz="1200" dirty="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r>
              <a:rPr lang="en-US" altLang="zh-CN" sz="1200" smtClean="0">
                <a:solidFill>
                  <a:prstClr val="black"/>
                </a:solidFill>
                <a:latin typeface="微软雅黑" pitchFamily="34" charset="-122"/>
                <a:ea typeface="微软雅黑" pitchFamily="34" charset="-122"/>
              </a:rPr>
              <a:t>【</a:t>
            </a:r>
            <a:r>
              <a:rPr lang="zh-CN" altLang="en-US" sz="1200" smtClean="0">
                <a:solidFill>
                  <a:prstClr val="black"/>
                </a:solidFill>
                <a:latin typeface="微软雅黑" pitchFamily="34" charset="-122"/>
                <a:ea typeface="微软雅黑" pitchFamily="34" charset="-122"/>
              </a:rPr>
              <a:t>所有列表</a:t>
            </a:r>
            <a:r>
              <a:rPr lang="en-US" altLang="zh-CN" sz="1200" smtClean="0">
                <a:solidFill>
                  <a:prstClr val="black"/>
                </a:solidFill>
                <a:latin typeface="微软雅黑" pitchFamily="34" charset="-122"/>
                <a:ea typeface="微软雅黑" pitchFamily="34" charset="-122"/>
              </a:rPr>
              <a:t>】</a:t>
            </a:r>
            <a:r>
              <a:rPr lang="zh-CN" altLang="en-US" sz="1200" smtClean="0">
                <a:solidFill>
                  <a:prstClr val="black"/>
                </a:solidFill>
                <a:latin typeface="微软雅黑" pitchFamily="34" charset="-122"/>
                <a:ea typeface="微软雅黑" pitchFamily="34" charset="-122"/>
              </a:rPr>
              <a:t>服务器安装目录下，</a:t>
            </a:r>
            <a:r>
              <a:rPr lang="en-US" altLang="zh-CN" sz="1200" smtClean="0">
                <a:solidFill>
                  <a:prstClr val="black"/>
                </a:solidFill>
                <a:latin typeface="微软雅黑" pitchFamily="34" charset="-122"/>
                <a:ea typeface="微软雅黑" pitchFamily="34" charset="-122"/>
              </a:rPr>
              <a:t>website\Appdata</a:t>
            </a:r>
            <a:r>
              <a:rPr lang="zh-CN" altLang="en-US" sz="1200" smtClean="0">
                <a:solidFill>
                  <a:prstClr val="black"/>
                </a:solidFill>
                <a:latin typeface="微软雅黑" pitchFamily="34" charset="-122"/>
                <a:ea typeface="微软雅黑" pitchFamily="34" charset="-122"/>
              </a:rPr>
              <a:t>文件夹中，修改</a:t>
            </a:r>
            <a:r>
              <a:rPr lang="en-US" altLang="zh-CN" sz="1200" smtClean="0">
                <a:solidFill>
                  <a:prstClr val="black"/>
                </a:solidFill>
                <a:latin typeface="微软雅黑" pitchFamily="34" charset="-122"/>
                <a:ea typeface="微软雅黑" pitchFamily="34" charset="-122"/>
              </a:rPr>
              <a:t>common</a:t>
            </a:r>
            <a:r>
              <a:rPr lang="zh-CN" altLang="en-US" sz="1200">
                <a:solidFill>
                  <a:prstClr val="black"/>
                </a:solidFill>
                <a:latin typeface="微软雅黑" pitchFamily="34" charset="-122"/>
                <a:ea typeface="微软雅黑" pitchFamily="34" charset="-122"/>
              </a:rPr>
              <a:t>文件设置</a:t>
            </a:r>
            <a:r>
              <a:rPr lang="en-US" altLang="zh-CN" sz="1200">
                <a:solidFill>
                  <a:srgbClr val="FF0000"/>
                </a:solidFill>
                <a:latin typeface="微软雅黑" pitchFamily="34" charset="-122"/>
                <a:ea typeface="微软雅黑" pitchFamily="34" charset="-122"/>
              </a:rPr>
              <a:t>ListshowFilterRow</a:t>
            </a:r>
            <a:r>
              <a:rPr lang="en-US" altLang="zh-CN" sz="1200">
                <a:solidFill>
                  <a:prstClr val="black"/>
                </a:solidFill>
                <a:latin typeface="微软雅黑" pitchFamily="34" charset="-122"/>
                <a:ea typeface="微软雅黑" pitchFamily="34" charset="-122"/>
              </a:rPr>
              <a:t>=True </a:t>
            </a:r>
            <a:r>
              <a:rPr lang="zh-CN" altLang="en-US" sz="1200" smtClean="0">
                <a:solidFill>
                  <a:prstClr val="black"/>
                </a:solidFill>
                <a:latin typeface="微软雅黑" pitchFamily="34" charset="-122"/>
                <a:ea typeface="微软雅黑" pitchFamily="34" charset="-122"/>
              </a:rPr>
              <a:t>。</a:t>
            </a:r>
            <a:endParaRPr lang="en-US" altLang="zh-CN" sz="1200" smtClean="0">
              <a:solidFill>
                <a:prstClr val="black"/>
              </a:solidFill>
              <a:latin typeface="微软雅黑" pitchFamily="34" charset="-122"/>
              <a:ea typeface="微软雅黑" pitchFamily="34" charset="-122"/>
            </a:endParaRPr>
          </a:p>
          <a:p>
            <a:pPr marL="0" lvl="3" defTabSz="2044700">
              <a:lnSpc>
                <a:spcPct val="90000"/>
              </a:lnSpc>
              <a:spcAft>
                <a:spcPct val="35000"/>
              </a:spcAft>
            </a:pPr>
            <a:r>
              <a:rPr lang="zh-CN" altLang="en-US" sz="1200" smtClean="0">
                <a:solidFill>
                  <a:prstClr val="black"/>
                </a:solidFill>
                <a:latin typeface="微软雅黑" pitchFamily="34" charset="-122"/>
                <a:ea typeface="微软雅黑" pitchFamily="34" charset="-122"/>
              </a:rPr>
              <a:t>      保存后重启</a:t>
            </a:r>
            <a:r>
              <a:rPr lang="en-US" altLang="zh-CN" sz="1200" smtClean="0">
                <a:solidFill>
                  <a:prstClr val="black"/>
                </a:solidFill>
                <a:latin typeface="微软雅黑" pitchFamily="34" charset="-122"/>
                <a:ea typeface="微软雅黑" pitchFamily="34" charset="-122"/>
              </a:rPr>
              <a:t>IIS</a:t>
            </a:r>
            <a:r>
              <a:rPr lang="zh-CN" altLang="en-US" sz="1200" smtClean="0">
                <a:solidFill>
                  <a:prstClr val="black"/>
                </a:solidFill>
                <a:latin typeface="微软雅黑" pitchFamily="34" charset="-122"/>
                <a:ea typeface="微软雅黑" pitchFamily="34" charset="-122"/>
              </a:rPr>
              <a:t>。</a:t>
            </a:r>
            <a:endParaRPr lang="en-US" altLang="zh-CN" sz="1200" dirty="0" smtClean="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smtClean="0">
              <a:solidFill>
                <a:prstClr val="black"/>
              </a:solidFill>
              <a:latin typeface="微软雅黑" pitchFamily="34" charset="-122"/>
              <a:ea typeface="微软雅黑" pitchFamily="34" charset="-122"/>
            </a:endParaRPr>
          </a:p>
          <a:p>
            <a:pPr marL="0" lvl="3" defTabSz="2044700">
              <a:lnSpc>
                <a:spcPct val="90000"/>
              </a:lnSpc>
              <a:spcAft>
                <a:spcPct val="35000"/>
              </a:spcAft>
            </a:pPr>
            <a:endParaRPr lang="zh-CN" altLang="en-US" sz="1200" dirty="0">
              <a:solidFill>
                <a:prstClr val="black"/>
              </a:solidFill>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sp>
        <p:nvSpPr>
          <p:cNvPr id="6" name="标题 2"/>
          <p:cNvSpPr txBox="1">
            <a:spLocks/>
          </p:cNvSpPr>
          <p:nvPr/>
        </p:nvSpPr>
        <p:spPr>
          <a:xfrm>
            <a:off x="0" y="0"/>
            <a:ext cx="6697662" cy="564357"/>
          </a:xfrm>
          <a:prstGeom prst="rect">
            <a:avLst/>
          </a:prstGeom>
        </p:spPr>
        <p:txBody>
          <a:bodyPr>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smtClean="0">
                <a:solidFill>
                  <a:prstClr val="black"/>
                </a:solidFill>
                <a:latin typeface="微软雅黑" pitchFamily="34" charset="-122"/>
                <a:ea typeface="微软雅黑" pitchFamily="34" charset="-122"/>
              </a:rPr>
              <a:t>常</a:t>
            </a:r>
            <a:r>
              <a:rPr lang="zh-CN" altLang="en-US" smtClean="0">
                <a:solidFill>
                  <a:prstClr val="black"/>
                </a:solidFill>
                <a:latin typeface="微软雅黑" pitchFamily="34" charset="-122"/>
                <a:ea typeface="微软雅黑" pitchFamily="34" charset="-122"/>
              </a:rPr>
              <a:t>见问题</a:t>
            </a:r>
            <a:r>
              <a:rPr lang="en-US" altLang="zh-CN" smtClean="0">
                <a:solidFill>
                  <a:prstClr val="black"/>
                </a:solidFill>
                <a:latin typeface="微软雅黑" pitchFamily="34" charset="-122"/>
                <a:ea typeface="微软雅黑" pitchFamily="34" charset="-122"/>
              </a:rPr>
              <a:t>-</a:t>
            </a:r>
            <a:r>
              <a:rPr lang="zh-CN" altLang="en-US" smtClean="0">
                <a:solidFill>
                  <a:prstClr val="black"/>
                </a:solidFill>
                <a:latin typeface="微软雅黑" pitchFamily="34" charset="-122"/>
                <a:ea typeface="微软雅黑" pitchFamily="34" charset="-122"/>
              </a:rPr>
              <a:t>列表界面显示当前页快捷筛选栏</a:t>
            </a:r>
            <a:endParaRPr>
              <a:solidFill>
                <a:prstClr val="black"/>
              </a:solidFill>
              <a:latin typeface="微软雅黑" pitchFamily="34" charset="-122"/>
              <a:ea typeface="微软雅黑" pitchFamily="34" charset="-122"/>
            </a:endParaRPr>
          </a:p>
        </p:txBody>
      </p:sp>
      <p:pic>
        <p:nvPicPr>
          <p:cNvPr id="4099"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625958" y="737203"/>
            <a:ext cx="6270749" cy="33467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627784" y="729017"/>
            <a:ext cx="6268923" cy="424900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37313573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1000"/>
                                        <p:tgtEl>
                                          <p:spTgt spid="4100"/>
                                        </p:tgtEl>
                                      </p:cBhvr>
                                    </p:animEffect>
                                    <p:anim calcmode="lin" valueType="num">
                                      <p:cBhvr>
                                        <p:cTn id="8" dur="1000" fill="hold"/>
                                        <p:tgtEl>
                                          <p:spTgt spid="4100"/>
                                        </p:tgtEl>
                                        <p:attrNameLst>
                                          <p:attrName>ppt_x</p:attrName>
                                        </p:attrNameLst>
                                      </p:cBhvr>
                                      <p:tavLst>
                                        <p:tav tm="0">
                                          <p:val>
                                            <p:strVal val="#ppt_x"/>
                                          </p:val>
                                        </p:tav>
                                        <p:tav tm="100000">
                                          <p:val>
                                            <p:strVal val="#ppt_x"/>
                                          </p:val>
                                        </p:tav>
                                      </p:tavLst>
                                    </p:anim>
                                    <p:anim calcmode="lin" valueType="num">
                                      <p:cBhvr>
                                        <p:cTn id="9" dur="1000" fill="hold"/>
                                        <p:tgtEl>
                                          <p:spTgt spid="41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a:xfrm>
            <a:off x="0" y="0"/>
            <a:ext cx="6697662" cy="564357"/>
          </a:xfrm>
          <a:prstGeom prst="rect">
            <a:avLst/>
          </a:prstGeom>
        </p:spPr>
        <p:txBody>
          <a:bodyPr>
            <a:normAutofit fontScale="85000" lnSpcReduction="10000"/>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smtClean="0">
                <a:solidFill>
                  <a:prstClr val="black"/>
                </a:solidFill>
                <a:latin typeface="微软雅黑" pitchFamily="34" charset="-122"/>
                <a:ea typeface="微软雅黑" pitchFamily="34" charset="-122"/>
              </a:rPr>
              <a:t>常</a:t>
            </a:r>
            <a:r>
              <a:rPr lang="zh-CN" altLang="en-US" smtClean="0">
                <a:solidFill>
                  <a:prstClr val="black"/>
                </a:solidFill>
                <a:latin typeface="微软雅黑" pitchFamily="34" charset="-122"/>
                <a:ea typeface="微软雅黑" pitchFamily="34" charset="-122"/>
              </a:rPr>
              <a:t>见问题</a:t>
            </a:r>
            <a:r>
              <a:rPr lang="en-US" altLang="zh-CN" smtClean="0">
                <a:solidFill>
                  <a:prstClr val="black"/>
                </a:solidFill>
                <a:latin typeface="微软雅黑" pitchFamily="34" charset="-122"/>
                <a:ea typeface="微软雅黑" pitchFamily="34" charset="-122"/>
              </a:rPr>
              <a:t>-</a:t>
            </a:r>
            <a:r>
              <a:rPr lang="zh-CN" altLang="en-US" smtClean="0">
                <a:solidFill>
                  <a:prstClr val="black"/>
                </a:solidFill>
                <a:latin typeface="微软雅黑" pitchFamily="34" charset="-122"/>
                <a:ea typeface="微软雅黑" pitchFamily="34" charset="-122"/>
              </a:rPr>
              <a:t>二开单据出现重复行，单据体有多少行就重复多少</a:t>
            </a:r>
            <a:endParaRPr>
              <a:solidFill>
                <a:prstClr val="black"/>
              </a:solidFill>
              <a:latin typeface="微软雅黑" pitchFamily="34" charset="-122"/>
              <a:ea typeface="微软雅黑" pitchFamily="34" charset="-122"/>
            </a:endParaRPr>
          </a:p>
        </p:txBody>
      </p:sp>
      <p:sp>
        <p:nvSpPr>
          <p:cNvPr id="3" name="矩形 2"/>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smtClean="0">
                <a:solidFill>
                  <a:srgbClr val="FFFFFF"/>
                </a:solidFill>
                <a:latin typeface="微软雅黑" pitchFamily="34" charset="-122"/>
                <a:ea typeface="微软雅黑" pitchFamily="34" charset="-122"/>
              </a:rPr>
              <a:t>问题</a:t>
            </a:r>
            <a:endParaRPr kumimoji="1" lang="zh-CN" altLang="en-US" sz="1400" b="1" dirty="0">
              <a:solidFill>
                <a:srgbClr val="FFFFFF"/>
              </a:solidFill>
              <a:latin typeface="微软雅黑" pitchFamily="34" charset="-122"/>
              <a:ea typeface="微软雅黑" pitchFamily="34" charset="-122"/>
            </a:endParaRPr>
          </a:p>
        </p:txBody>
      </p:sp>
      <p:sp>
        <p:nvSpPr>
          <p:cNvPr id="4" name="矩形 3"/>
          <p:cNvSpPr/>
          <p:nvPr/>
        </p:nvSpPr>
        <p:spPr>
          <a:xfrm>
            <a:off x="179512" y="1275606"/>
            <a:ext cx="2304256" cy="2179058"/>
          </a:xfrm>
          <a:prstGeom prst="rect">
            <a:avLst/>
          </a:prstGeom>
        </p:spPr>
        <p:txBody>
          <a:bodyPr wrap="square">
            <a:spAutoFit/>
          </a:bodyPr>
          <a:lstStyle/>
          <a:p>
            <a:pPr marL="0" lvl="2" defTabSz="2044700">
              <a:lnSpc>
                <a:spcPct val="90000"/>
              </a:lnSpc>
              <a:spcAft>
                <a:spcPct val="35000"/>
              </a:spcAft>
            </a:pPr>
            <a:r>
              <a:rPr lang="zh-CN" altLang="en-US" sz="1200" b="1" smtClean="0">
                <a:solidFill>
                  <a:prstClr val="black"/>
                </a:solidFill>
                <a:latin typeface="微软雅黑" pitchFamily="34" charset="-122"/>
                <a:ea typeface="微软雅黑" pitchFamily="34" charset="-122"/>
              </a:rPr>
              <a:t>单据体不得使用分组字段</a:t>
            </a:r>
            <a:endParaRPr lang="en-US" altLang="zh-CN" sz="1200" b="1" smtClean="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smtClean="0">
                <a:solidFill>
                  <a:prstClr val="black"/>
                </a:solidFill>
                <a:latin typeface="微软雅黑" pitchFamily="34" charset="-122"/>
                <a:ea typeface="微软雅黑" pitchFamily="34" charset="-122"/>
              </a:rPr>
              <a:t>单据体的基础资料字段不允许勾选“支持分组”；</a:t>
            </a:r>
            <a:endParaRPr lang="en-US" altLang="zh-CN" sz="1200" dirty="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en-US" altLang="zh-CN" sz="1200" smtClean="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r>
              <a:rPr lang="zh-CN" altLang="en-US" sz="1200" smtClean="0">
                <a:solidFill>
                  <a:prstClr val="black"/>
                </a:solidFill>
                <a:latin typeface="微软雅黑" pitchFamily="34" charset="-122"/>
                <a:ea typeface="微软雅黑" pitchFamily="34" charset="-122"/>
              </a:rPr>
              <a:t>单据体中不允许使用分组控件；</a:t>
            </a:r>
            <a:endParaRPr lang="zh-CN" altLang="en-US" sz="1200" dirty="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smtClean="0">
              <a:solidFill>
                <a:prstClr val="black"/>
              </a:solidFill>
              <a:latin typeface="微软雅黑" pitchFamily="34" charset="-122"/>
              <a:ea typeface="微软雅黑" pitchFamily="34" charset="-122"/>
            </a:endParaRPr>
          </a:p>
          <a:p>
            <a:pPr marL="0" lvl="3" defTabSz="2044700">
              <a:lnSpc>
                <a:spcPct val="90000"/>
              </a:lnSpc>
              <a:spcAft>
                <a:spcPct val="35000"/>
              </a:spcAft>
            </a:pPr>
            <a:endParaRPr lang="zh-CN" altLang="en-US" sz="1200" dirty="0">
              <a:solidFill>
                <a:prstClr val="black"/>
              </a:solidFill>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348831" y="729097"/>
            <a:ext cx="1883278" cy="433390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156176" y="729018"/>
            <a:ext cx="1917411" cy="433398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22636895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smtClean="0">
                <a:solidFill>
                  <a:srgbClr val="FFFFFF"/>
                </a:solidFill>
                <a:latin typeface="微软雅黑" pitchFamily="34" charset="-122"/>
                <a:ea typeface="微软雅黑" pitchFamily="34" charset="-122"/>
              </a:rPr>
              <a:t>问题</a:t>
            </a:r>
            <a:endParaRPr kumimoji="1" lang="zh-CN" altLang="en-US" sz="1400" b="1" dirty="0">
              <a:solidFill>
                <a:srgbClr val="FFFFFF"/>
              </a:solidFill>
              <a:latin typeface="微软雅黑" pitchFamily="34" charset="-122"/>
              <a:ea typeface="微软雅黑" pitchFamily="34" charset="-122"/>
            </a:endParaRPr>
          </a:p>
        </p:txBody>
      </p:sp>
      <p:sp>
        <p:nvSpPr>
          <p:cNvPr id="19" name="矩形 18"/>
          <p:cNvSpPr/>
          <p:nvPr/>
        </p:nvSpPr>
        <p:spPr>
          <a:xfrm>
            <a:off x="179512" y="1275606"/>
            <a:ext cx="2304256" cy="1948226"/>
          </a:xfrm>
          <a:prstGeom prst="rect">
            <a:avLst/>
          </a:prstGeom>
        </p:spPr>
        <p:txBody>
          <a:bodyPr wrap="square">
            <a:spAutoFit/>
          </a:bodyPr>
          <a:lstStyle/>
          <a:p>
            <a:pPr marL="0" lvl="2" defTabSz="2044700">
              <a:lnSpc>
                <a:spcPct val="90000"/>
              </a:lnSpc>
              <a:spcAft>
                <a:spcPct val="35000"/>
              </a:spcAft>
            </a:pPr>
            <a:r>
              <a:rPr lang="zh-CN" altLang="en-US" sz="1200" b="1" smtClean="0">
                <a:solidFill>
                  <a:prstClr val="black"/>
                </a:solidFill>
                <a:latin typeface="微软雅黑" pitchFamily="34" charset="-122"/>
                <a:ea typeface="微软雅黑" pitchFamily="34" charset="-122"/>
              </a:rPr>
              <a:t>列表禁用排序功能</a:t>
            </a:r>
            <a:endParaRPr lang="en-US" altLang="zh-CN" sz="1200" b="1" smtClean="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smtClean="0">
                <a:solidFill>
                  <a:prstClr val="black"/>
                </a:solidFill>
                <a:latin typeface="微软雅黑" pitchFamily="34" charset="-122"/>
                <a:ea typeface="微软雅黑" pitchFamily="34" charset="-122"/>
              </a:rPr>
              <a:t>列表插件创建一个</a:t>
            </a:r>
            <a:r>
              <a:rPr lang="en-US" altLang="zh-CN" sz="1200" smtClean="0">
                <a:solidFill>
                  <a:prstClr val="black"/>
                </a:solidFill>
                <a:latin typeface="微软雅黑" pitchFamily="34" charset="-122"/>
                <a:ea typeface="微软雅黑" pitchFamily="34" charset="-122"/>
              </a:rPr>
              <a:t>python</a:t>
            </a:r>
            <a:r>
              <a:rPr lang="zh-CN" altLang="en-US" sz="1200" smtClean="0">
                <a:solidFill>
                  <a:prstClr val="black"/>
                </a:solidFill>
                <a:latin typeface="微软雅黑" pitchFamily="34" charset="-122"/>
                <a:ea typeface="微软雅黑" pitchFamily="34" charset="-122"/>
              </a:rPr>
              <a:t>脚本实现（备注栏有脚本示例）</a:t>
            </a:r>
            <a:endParaRPr lang="en-US" altLang="zh-CN" sz="1200" dirty="0" smtClean="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smtClean="0">
              <a:solidFill>
                <a:prstClr val="black"/>
              </a:solidFill>
              <a:latin typeface="微软雅黑" pitchFamily="34" charset="-122"/>
              <a:ea typeface="微软雅黑" pitchFamily="34" charset="-122"/>
            </a:endParaRPr>
          </a:p>
          <a:p>
            <a:pPr marL="0" lvl="3" defTabSz="2044700">
              <a:lnSpc>
                <a:spcPct val="90000"/>
              </a:lnSpc>
              <a:spcAft>
                <a:spcPct val="35000"/>
              </a:spcAft>
            </a:pPr>
            <a:endParaRPr lang="zh-CN" altLang="en-US" sz="1200" dirty="0">
              <a:solidFill>
                <a:prstClr val="black"/>
              </a:solidFill>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sp>
        <p:nvSpPr>
          <p:cNvPr id="6" name="标题 2"/>
          <p:cNvSpPr txBox="1">
            <a:spLocks/>
          </p:cNvSpPr>
          <p:nvPr/>
        </p:nvSpPr>
        <p:spPr>
          <a:xfrm>
            <a:off x="0" y="0"/>
            <a:ext cx="6697662" cy="564357"/>
          </a:xfrm>
          <a:prstGeom prst="rect">
            <a:avLst/>
          </a:prstGeom>
        </p:spPr>
        <p:txBody>
          <a:bodyPr>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smtClean="0">
                <a:solidFill>
                  <a:prstClr val="black"/>
                </a:solidFill>
                <a:latin typeface="微软雅黑" pitchFamily="34" charset="-122"/>
                <a:ea typeface="微软雅黑" pitchFamily="34" charset="-122"/>
              </a:rPr>
              <a:t>常</a:t>
            </a:r>
            <a:r>
              <a:rPr lang="zh-CN" altLang="en-US" smtClean="0">
                <a:solidFill>
                  <a:prstClr val="black"/>
                </a:solidFill>
                <a:latin typeface="微软雅黑" pitchFamily="34" charset="-122"/>
                <a:ea typeface="微软雅黑" pitchFamily="34" charset="-122"/>
              </a:rPr>
              <a:t>见问题</a:t>
            </a:r>
            <a:r>
              <a:rPr lang="en-US" altLang="zh-CN" smtClean="0">
                <a:solidFill>
                  <a:prstClr val="black"/>
                </a:solidFill>
                <a:latin typeface="微软雅黑" pitchFamily="34" charset="-122"/>
                <a:ea typeface="微软雅黑" pitchFamily="34" charset="-122"/>
              </a:rPr>
              <a:t>-</a:t>
            </a:r>
            <a:r>
              <a:rPr lang="zh-CN" altLang="en-US" smtClean="0">
                <a:solidFill>
                  <a:prstClr val="black"/>
                </a:solidFill>
                <a:latin typeface="微软雅黑" pitchFamily="34" charset="-122"/>
                <a:ea typeface="微软雅黑" pitchFamily="34" charset="-122"/>
              </a:rPr>
              <a:t>列表禁用排序功能</a:t>
            </a:r>
            <a:endParaRPr>
              <a:solidFill>
                <a:prstClr val="black"/>
              </a:solidFill>
              <a:latin typeface="微软雅黑" pitchFamily="34" charset="-122"/>
              <a:ea typeface="微软雅黑" pitchFamily="34" charset="-122"/>
            </a:endParaRPr>
          </a:p>
        </p:txBody>
      </p:sp>
      <p:pic>
        <p:nvPicPr>
          <p:cNvPr id="1126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699792" y="732466"/>
            <a:ext cx="5867375" cy="326510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699792" y="732466"/>
            <a:ext cx="6162675" cy="3876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678088" y="732465"/>
            <a:ext cx="6184379" cy="3876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72145740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267"/>
                                        </p:tgtEl>
                                        <p:attrNameLst>
                                          <p:attrName>style.visibility</p:attrName>
                                        </p:attrNameLst>
                                      </p:cBhvr>
                                      <p:to>
                                        <p:strVal val="visible"/>
                                      </p:to>
                                    </p:set>
                                    <p:animEffect transition="in" filter="fade">
                                      <p:cBhvr>
                                        <p:cTn id="7" dur="1000"/>
                                        <p:tgtEl>
                                          <p:spTgt spid="11267"/>
                                        </p:tgtEl>
                                      </p:cBhvr>
                                    </p:animEffect>
                                    <p:anim calcmode="lin" valueType="num">
                                      <p:cBhvr>
                                        <p:cTn id="8" dur="1000" fill="hold"/>
                                        <p:tgtEl>
                                          <p:spTgt spid="11267"/>
                                        </p:tgtEl>
                                        <p:attrNameLst>
                                          <p:attrName>ppt_x</p:attrName>
                                        </p:attrNameLst>
                                      </p:cBhvr>
                                      <p:tavLst>
                                        <p:tav tm="0">
                                          <p:val>
                                            <p:strVal val="#ppt_x"/>
                                          </p:val>
                                        </p:tav>
                                        <p:tav tm="100000">
                                          <p:val>
                                            <p:strVal val="#ppt_x"/>
                                          </p:val>
                                        </p:tav>
                                      </p:tavLst>
                                    </p:anim>
                                    <p:anim calcmode="lin" valueType="num">
                                      <p:cBhvr>
                                        <p:cTn id="9" dur="1000" fill="hold"/>
                                        <p:tgtEl>
                                          <p:spTgt spid="1126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268"/>
                                        </p:tgtEl>
                                        <p:attrNameLst>
                                          <p:attrName>style.visibility</p:attrName>
                                        </p:attrNameLst>
                                      </p:cBhvr>
                                      <p:to>
                                        <p:strVal val="visible"/>
                                      </p:to>
                                    </p:set>
                                    <p:animEffect transition="in" filter="fade">
                                      <p:cBhvr>
                                        <p:cTn id="14" dur="1000"/>
                                        <p:tgtEl>
                                          <p:spTgt spid="11268"/>
                                        </p:tgtEl>
                                      </p:cBhvr>
                                    </p:animEffect>
                                    <p:anim calcmode="lin" valueType="num">
                                      <p:cBhvr>
                                        <p:cTn id="15" dur="1000" fill="hold"/>
                                        <p:tgtEl>
                                          <p:spTgt spid="11268"/>
                                        </p:tgtEl>
                                        <p:attrNameLst>
                                          <p:attrName>ppt_x</p:attrName>
                                        </p:attrNameLst>
                                      </p:cBhvr>
                                      <p:tavLst>
                                        <p:tav tm="0">
                                          <p:val>
                                            <p:strVal val="#ppt_x"/>
                                          </p:val>
                                        </p:tav>
                                        <p:tav tm="100000">
                                          <p:val>
                                            <p:strVal val="#ppt_x"/>
                                          </p:val>
                                        </p:tav>
                                      </p:tavLst>
                                    </p:anim>
                                    <p:anim calcmode="lin" valueType="num">
                                      <p:cBhvr>
                                        <p:cTn id="16" dur="1000" fill="hold"/>
                                        <p:tgtEl>
                                          <p:spTgt spid="112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smtClean="0">
                <a:solidFill>
                  <a:srgbClr val="FFFFFF"/>
                </a:solidFill>
                <a:latin typeface="微软雅黑" pitchFamily="34" charset="-122"/>
                <a:ea typeface="微软雅黑" pitchFamily="34" charset="-122"/>
              </a:rPr>
              <a:t>问题</a:t>
            </a:r>
            <a:endParaRPr kumimoji="1" lang="zh-CN" altLang="en-US" sz="1400" b="1" dirty="0">
              <a:solidFill>
                <a:srgbClr val="FFFFFF"/>
              </a:solidFill>
              <a:latin typeface="微软雅黑" pitchFamily="34" charset="-122"/>
              <a:ea typeface="微软雅黑" pitchFamily="34" charset="-122"/>
            </a:endParaRPr>
          </a:p>
        </p:txBody>
      </p:sp>
      <p:sp>
        <p:nvSpPr>
          <p:cNvPr id="19" name="矩形 18"/>
          <p:cNvSpPr/>
          <p:nvPr/>
        </p:nvSpPr>
        <p:spPr>
          <a:xfrm>
            <a:off x="179512" y="1275606"/>
            <a:ext cx="2304256" cy="2871555"/>
          </a:xfrm>
          <a:prstGeom prst="rect">
            <a:avLst/>
          </a:prstGeom>
        </p:spPr>
        <p:txBody>
          <a:bodyPr wrap="square">
            <a:spAutoFit/>
          </a:bodyPr>
          <a:lstStyle/>
          <a:p>
            <a:pPr marL="0" lvl="2" defTabSz="2044700">
              <a:lnSpc>
                <a:spcPct val="90000"/>
              </a:lnSpc>
              <a:spcAft>
                <a:spcPct val="35000"/>
              </a:spcAft>
            </a:pPr>
            <a:r>
              <a:rPr lang="zh-CN" altLang="en-US" sz="1200" b="1" smtClean="0">
                <a:solidFill>
                  <a:prstClr val="black"/>
                </a:solidFill>
                <a:latin typeface="微软雅黑" pitchFamily="34" charset="-122"/>
                <a:ea typeface="微软雅黑" pitchFamily="34" charset="-122"/>
              </a:rPr>
              <a:t>单据</a:t>
            </a:r>
            <a:endParaRPr lang="en-US" altLang="zh-CN" sz="1200" b="1" smtClean="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a:solidFill>
                  <a:prstClr val="black"/>
                </a:solidFill>
                <a:latin typeface="微软雅黑" pitchFamily="34" charset="-122"/>
                <a:ea typeface="微软雅黑" pitchFamily="34" charset="-122"/>
              </a:rPr>
              <a:t>需要做冻结的单据体添加“冻结列”按钮</a:t>
            </a:r>
            <a:r>
              <a:rPr lang="zh-CN" altLang="en-US" sz="1200" smtClean="0">
                <a:solidFill>
                  <a:prstClr val="black"/>
                </a:solidFill>
                <a:latin typeface="微软雅黑" pitchFamily="34" charset="-122"/>
                <a:ea typeface="微软雅黑" pitchFamily="34" charset="-122"/>
              </a:rPr>
              <a:t>；</a:t>
            </a:r>
            <a:endParaRPr lang="en-US" altLang="zh-CN" sz="1200" smtClean="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endParaRPr lang="zh-CN" altLang="en-US" sz="120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a:solidFill>
                  <a:prstClr val="black"/>
                </a:solidFill>
                <a:latin typeface="微软雅黑" pitchFamily="34" charset="-122"/>
                <a:ea typeface="微软雅黑" pitchFamily="34" charset="-122"/>
              </a:rPr>
              <a:t>按钮添加操作“冻结列”；</a:t>
            </a:r>
          </a:p>
          <a:p>
            <a:pPr marL="285750" lvl="2" indent="-285750" defTabSz="2044700">
              <a:lnSpc>
                <a:spcPct val="90000"/>
              </a:lnSpc>
              <a:spcAft>
                <a:spcPct val="35000"/>
              </a:spcAft>
              <a:buFont typeface="Wingdings" panose="05000000000000000000" pitchFamily="2" charset="2"/>
              <a:buChar char="ü"/>
            </a:pPr>
            <a:endParaRPr lang="en-US" altLang="zh-CN" sz="1200" smtClean="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smtClean="0">
                <a:solidFill>
                  <a:prstClr val="black"/>
                </a:solidFill>
                <a:latin typeface="微软雅黑" pitchFamily="34" charset="-122"/>
                <a:ea typeface="微软雅黑" pitchFamily="34" charset="-122"/>
              </a:rPr>
              <a:t>通过</a:t>
            </a:r>
            <a:r>
              <a:rPr lang="zh-CN" altLang="en-US" sz="1200">
                <a:solidFill>
                  <a:prstClr val="black"/>
                </a:solidFill>
                <a:latin typeface="微软雅黑" pitchFamily="34" charset="-122"/>
                <a:ea typeface="微软雅黑" pitchFamily="34" charset="-122"/>
              </a:rPr>
              <a:t>按钮弹出的提示框进行设置。</a:t>
            </a:r>
            <a:r>
              <a:rPr lang="zh-CN" altLang="en-US" sz="1200" smtClean="0">
                <a:solidFill>
                  <a:prstClr val="black"/>
                </a:solidFill>
                <a:latin typeface="微软雅黑" pitchFamily="34" charset="-122"/>
                <a:ea typeface="微软雅黑" pitchFamily="34" charset="-122"/>
              </a:rPr>
              <a:t>；</a:t>
            </a:r>
            <a:endParaRPr lang="en-US" altLang="zh-CN" sz="1200" dirty="0" smtClean="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smtClean="0">
              <a:solidFill>
                <a:prstClr val="black"/>
              </a:solidFill>
              <a:latin typeface="微软雅黑" pitchFamily="34" charset="-122"/>
              <a:ea typeface="微软雅黑" pitchFamily="34" charset="-122"/>
            </a:endParaRPr>
          </a:p>
          <a:p>
            <a:pPr marL="0" lvl="3" defTabSz="2044700">
              <a:lnSpc>
                <a:spcPct val="90000"/>
              </a:lnSpc>
              <a:spcAft>
                <a:spcPct val="35000"/>
              </a:spcAft>
            </a:pPr>
            <a:endParaRPr lang="zh-CN" altLang="en-US" sz="1200" dirty="0">
              <a:solidFill>
                <a:prstClr val="black"/>
              </a:solidFill>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sp>
        <p:nvSpPr>
          <p:cNvPr id="6" name="标题 2"/>
          <p:cNvSpPr txBox="1">
            <a:spLocks/>
          </p:cNvSpPr>
          <p:nvPr/>
        </p:nvSpPr>
        <p:spPr>
          <a:xfrm>
            <a:off x="0" y="0"/>
            <a:ext cx="6697662" cy="564357"/>
          </a:xfrm>
          <a:prstGeom prst="rect">
            <a:avLst/>
          </a:prstGeom>
        </p:spPr>
        <p:txBody>
          <a:bodyPr>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smtClean="0">
                <a:solidFill>
                  <a:prstClr val="black"/>
                </a:solidFill>
                <a:latin typeface="微软雅黑" pitchFamily="34" charset="-122"/>
                <a:ea typeface="微软雅黑" pitchFamily="34" charset="-122"/>
              </a:rPr>
              <a:t>常</a:t>
            </a:r>
            <a:r>
              <a:rPr lang="zh-CN" altLang="en-US" smtClean="0">
                <a:solidFill>
                  <a:prstClr val="black"/>
                </a:solidFill>
                <a:latin typeface="微软雅黑" pitchFamily="34" charset="-122"/>
                <a:ea typeface="微软雅黑" pitchFamily="34" charset="-122"/>
              </a:rPr>
              <a:t>见问题</a:t>
            </a:r>
            <a:r>
              <a:rPr lang="en-US" altLang="zh-CN" smtClean="0">
                <a:solidFill>
                  <a:prstClr val="black"/>
                </a:solidFill>
                <a:latin typeface="微软雅黑" pitchFamily="34" charset="-122"/>
                <a:ea typeface="微软雅黑" pitchFamily="34" charset="-122"/>
              </a:rPr>
              <a:t>-</a:t>
            </a:r>
            <a:r>
              <a:rPr lang="zh-CN" altLang="zh-CN" dirty="0"/>
              <a:t>单据体分录设置冻结列</a:t>
            </a:r>
            <a:endParaRPr>
              <a:solidFill>
                <a:prstClr val="black"/>
              </a:solidFill>
              <a:latin typeface="微软雅黑" pitchFamily="34" charset="-122"/>
              <a:ea typeface="微软雅黑" pitchFamily="34" charset="-122"/>
            </a:endParaRPr>
          </a:p>
        </p:txBody>
      </p:sp>
      <p:pic>
        <p:nvPicPr>
          <p:cNvPr id="1638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555776" y="795697"/>
            <a:ext cx="6474587" cy="33602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555776" y="801026"/>
            <a:ext cx="6588224" cy="42189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6388" name="Picture 4"/>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555775" y="801026"/>
            <a:ext cx="6534889" cy="41469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0799286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387"/>
                                        </p:tgtEl>
                                        <p:attrNameLst>
                                          <p:attrName>style.visibility</p:attrName>
                                        </p:attrNameLst>
                                      </p:cBhvr>
                                      <p:to>
                                        <p:strVal val="visible"/>
                                      </p:to>
                                    </p:set>
                                    <p:animEffect transition="in" filter="fade">
                                      <p:cBhvr>
                                        <p:cTn id="7" dur="1000"/>
                                        <p:tgtEl>
                                          <p:spTgt spid="16387"/>
                                        </p:tgtEl>
                                      </p:cBhvr>
                                    </p:animEffect>
                                    <p:anim calcmode="lin" valueType="num">
                                      <p:cBhvr>
                                        <p:cTn id="8" dur="1000" fill="hold"/>
                                        <p:tgtEl>
                                          <p:spTgt spid="16387"/>
                                        </p:tgtEl>
                                        <p:attrNameLst>
                                          <p:attrName>ppt_x</p:attrName>
                                        </p:attrNameLst>
                                      </p:cBhvr>
                                      <p:tavLst>
                                        <p:tav tm="0">
                                          <p:val>
                                            <p:strVal val="#ppt_x"/>
                                          </p:val>
                                        </p:tav>
                                        <p:tav tm="100000">
                                          <p:val>
                                            <p:strVal val="#ppt_x"/>
                                          </p:val>
                                        </p:tav>
                                      </p:tavLst>
                                    </p:anim>
                                    <p:anim calcmode="lin" valueType="num">
                                      <p:cBhvr>
                                        <p:cTn id="9" dur="1000" fill="hold"/>
                                        <p:tgtEl>
                                          <p:spTgt spid="1638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6388"/>
                                        </p:tgtEl>
                                        <p:attrNameLst>
                                          <p:attrName>style.visibility</p:attrName>
                                        </p:attrNameLst>
                                      </p:cBhvr>
                                      <p:to>
                                        <p:strVal val="visible"/>
                                      </p:to>
                                    </p:set>
                                    <p:animEffect transition="in" filter="fade">
                                      <p:cBhvr>
                                        <p:cTn id="14" dur="1000"/>
                                        <p:tgtEl>
                                          <p:spTgt spid="16388"/>
                                        </p:tgtEl>
                                      </p:cBhvr>
                                    </p:animEffect>
                                    <p:anim calcmode="lin" valueType="num">
                                      <p:cBhvr>
                                        <p:cTn id="15" dur="1000" fill="hold"/>
                                        <p:tgtEl>
                                          <p:spTgt spid="16388"/>
                                        </p:tgtEl>
                                        <p:attrNameLst>
                                          <p:attrName>ppt_x</p:attrName>
                                        </p:attrNameLst>
                                      </p:cBhvr>
                                      <p:tavLst>
                                        <p:tav tm="0">
                                          <p:val>
                                            <p:strVal val="#ppt_x"/>
                                          </p:val>
                                        </p:tav>
                                        <p:tav tm="100000">
                                          <p:val>
                                            <p:strVal val="#ppt_x"/>
                                          </p:val>
                                        </p:tav>
                                      </p:tavLst>
                                    </p:anim>
                                    <p:anim calcmode="lin" valueType="num">
                                      <p:cBhvr>
                                        <p:cTn id="16" dur="1000" fill="hold"/>
                                        <p:tgtEl>
                                          <p:spTgt spid="1638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smtClean="0">
                <a:solidFill>
                  <a:srgbClr val="FFFFFF"/>
                </a:solidFill>
                <a:latin typeface="微软雅黑" pitchFamily="34" charset="-122"/>
                <a:ea typeface="微软雅黑" pitchFamily="34" charset="-122"/>
              </a:rPr>
              <a:t>问题</a:t>
            </a:r>
            <a:endParaRPr kumimoji="1" lang="zh-CN" altLang="en-US" sz="1400" b="1" dirty="0">
              <a:solidFill>
                <a:srgbClr val="FFFFFF"/>
              </a:solidFill>
              <a:latin typeface="微软雅黑" pitchFamily="34" charset="-122"/>
              <a:ea typeface="微软雅黑" pitchFamily="34" charset="-122"/>
            </a:endParaRPr>
          </a:p>
        </p:txBody>
      </p:sp>
      <p:sp>
        <p:nvSpPr>
          <p:cNvPr id="19" name="矩形 18"/>
          <p:cNvSpPr/>
          <p:nvPr/>
        </p:nvSpPr>
        <p:spPr>
          <a:xfrm>
            <a:off x="179512" y="1275606"/>
            <a:ext cx="2304256" cy="1948226"/>
          </a:xfrm>
          <a:prstGeom prst="rect">
            <a:avLst/>
          </a:prstGeom>
        </p:spPr>
        <p:txBody>
          <a:bodyPr wrap="square">
            <a:spAutoFit/>
          </a:bodyPr>
          <a:lstStyle/>
          <a:p>
            <a:pPr marL="0" lvl="2" defTabSz="2044700">
              <a:lnSpc>
                <a:spcPct val="90000"/>
              </a:lnSpc>
              <a:spcAft>
                <a:spcPct val="35000"/>
              </a:spcAft>
            </a:pPr>
            <a:r>
              <a:rPr lang="zh-CN" altLang="en-US" sz="1200" b="1" smtClean="0">
                <a:solidFill>
                  <a:prstClr val="black"/>
                </a:solidFill>
                <a:latin typeface="微软雅黑" pitchFamily="34" charset="-122"/>
                <a:ea typeface="微软雅黑" pitchFamily="34" charset="-122"/>
              </a:rPr>
              <a:t>单据体合并标题行展示</a:t>
            </a:r>
            <a:endParaRPr lang="en-US" altLang="zh-CN" sz="1200" b="1" smtClean="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smtClean="0">
                <a:solidFill>
                  <a:prstClr val="black"/>
                </a:solidFill>
                <a:latin typeface="微软雅黑" pitchFamily="34" charset="-122"/>
                <a:ea typeface="微软雅黑" pitchFamily="34" charset="-122"/>
              </a:rPr>
              <a:t>单据体相邻字段标题命名为</a:t>
            </a:r>
            <a:r>
              <a:rPr lang="en-US" altLang="zh-CN" sz="1200">
                <a:latin typeface="微软雅黑" pitchFamily="34" charset="-122"/>
                <a:ea typeface="微软雅黑" pitchFamily="34" charset="-122"/>
              </a:rPr>
              <a:t>A&amp;B</a:t>
            </a:r>
            <a:r>
              <a:rPr lang="zh-CN" altLang="zh-CN" sz="1200">
                <a:latin typeface="微软雅黑" pitchFamily="34" charset="-122"/>
                <a:ea typeface="微软雅黑" pitchFamily="34" charset="-122"/>
              </a:rPr>
              <a:t>，</a:t>
            </a:r>
            <a:r>
              <a:rPr lang="en-US" altLang="zh-CN" sz="1200">
                <a:latin typeface="微软雅黑" pitchFamily="34" charset="-122"/>
                <a:ea typeface="微软雅黑" pitchFamily="34" charset="-122"/>
              </a:rPr>
              <a:t>A&amp;C</a:t>
            </a:r>
            <a:r>
              <a:rPr lang="zh-CN" altLang="zh-CN" sz="1200" smtClean="0">
                <a:latin typeface="微软雅黑" pitchFamily="34" charset="-122"/>
                <a:ea typeface="微软雅黑" pitchFamily="34" charset="-122"/>
              </a:rPr>
              <a:t>样式</a:t>
            </a:r>
            <a:r>
              <a:rPr lang="zh-CN" altLang="en-US" sz="1200" smtClean="0">
                <a:latin typeface="微软雅黑" pitchFamily="34" charset="-122"/>
                <a:ea typeface="微软雅黑" pitchFamily="34" charset="-122"/>
              </a:rPr>
              <a:t>，就可以组合表头显示</a:t>
            </a:r>
            <a:r>
              <a:rPr lang="zh-CN" altLang="en-US" sz="1200" smtClean="0">
                <a:solidFill>
                  <a:prstClr val="black"/>
                </a:solidFill>
                <a:latin typeface="微软雅黑" pitchFamily="34" charset="-122"/>
                <a:ea typeface="微软雅黑" pitchFamily="34" charset="-122"/>
              </a:rPr>
              <a:t>；</a:t>
            </a:r>
            <a:endParaRPr lang="en-US" altLang="zh-CN" sz="1200" dirty="0" smtClean="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smtClean="0">
              <a:solidFill>
                <a:prstClr val="black"/>
              </a:solidFill>
              <a:latin typeface="微软雅黑" pitchFamily="34" charset="-122"/>
              <a:ea typeface="微软雅黑" pitchFamily="34" charset="-122"/>
            </a:endParaRPr>
          </a:p>
          <a:p>
            <a:pPr marL="0" lvl="3" defTabSz="2044700">
              <a:lnSpc>
                <a:spcPct val="90000"/>
              </a:lnSpc>
              <a:spcAft>
                <a:spcPct val="35000"/>
              </a:spcAft>
            </a:pPr>
            <a:endParaRPr lang="zh-CN" altLang="en-US" sz="1200" dirty="0">
              <a:solidFill>
                <a:prstClr val="black"/>
              </a:solidFill>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sp>
        <p:nvSpPr>
          <p:cNvPr id="6" name="标题 2"/>
          <p:cNvSpPr txBox="1">
            <a:spLocks/>
          </p:cNvSpPr>
          <p:nvPr/>
        </p:nvSpPr>
        <p:spPr>
          <a:xfrm>
            <a:off x="0" y="0"/>
            <a:ext cx="6697662" cy="564357"/>
          </a:xfrm>
          <a:prstGeom prst="rect">
            <a:avLst/>
          </a:prstGeom>
        </p:spPr>
        <p:txBody>
          <a:bodyPr>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smtClean="0">
                <a:solidFill>
                  <a:prstClr val="black"/>
                </a:solidFill>
                <a:latin typeface="微软雅黑" pitchFamily="34" charset="-122"/>
                <a:ea typeface="微软雅黑" pitchFamily="34" charset="-122"/>
              </a:rPr>
              <a:t>常</a:t>
            </a:r>
            <a:r>
              <a:rPr lang="zh-CN" altLang="en-US" smtClean="0">
                <a:solidFill>
                  <a:prstClr val="black"/>
                </a:solidFill>
                <a:latin typeface="微软雅黑" pitchFamily="34" charset="-122"/>
                <a:ea typeface="微软雅黑" pitchFamily="34" charset="-122"/>
              </a:rPr>
              <a:t>见问题</a:t>
            </a:r>
            <a:r>
              <a:rPr lang="en-US" altLang="zh-CN" smtClean="0">
                <a:solidFill>
                  <a:prstClr val="black"/>
                </a:solidFill>
                <a:latin typeface="微软雅黑" pitchFamily="34" charset="-122"/>
                <a:ea typeface="微软雅黑" pitchFamily="34" charset="-122"/>
              </a:rPr>
              <a:t>-</a:t>
            </a:r>
            <a:r>
              <a:rPr lang="zh-CN" altLang="zh-CN" smtClean="0"/>
              <a:t>单据</a:t>
            </a:r>
            <a:r>
              <a:rPr lang="zh-CN" altLang="zh-CN" dirty="0"/>
              <a:t>体合并标题行展示</a:t>
            </a:r>
            <a:endParaRPr>
              <a:solidFill>
                <a:prstClr val="black"/>
              </a:solidFill>
              <a:latin typeface="微软雅黑" pitchFamily="34" charset="-122"/>
              <a:ea typeface="微软雅黑" pitchFamily="34" charset="-122"/>
            </a:endParaRPr>
          </a:p>
        </p:txBody>
      </p:sp>
      <p:pic>
        <p:nvPicPr>
          <p:cNvPr id="20482"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771800" y="4371950"/>
            <a:ext cx="28194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483" name="Picture 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627784" y="729018"/>
            <a:ext cx="6419850" cy="3381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23914226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482"/>
                                        </p:tgtEl>
                                        <p:attrNameLst>
                                          <p:attrName>style.visibility</p:attrName>
                                        </p:attrNameLst>
                                      </p:cBhvr>
                                      <p:to>
                                        <p:strVal val="visible"/>
                                      </p:to>
                                    </p:set>
                                    <p:animEffect transition="in" filter="fade">
                                      <p:cBhvr>
                                        <p:cTn id="7" dur="1000"/>
                                        <p:tgtEl>
                                          <p:spTgt spid="20482"/>
                                        </p:tgtEl>
                                      </p:cBhvr>
                                    </p:animEffect>
                                    <p:anim calcmode="lin" valueType="num">
                                      <p:cBhvr>
                                        <p:cTn id="8" dur="1000" fill="hold"/>
                                        <p:tgtEl>
                                          <p:spTgt spid="20482"/>
                                        </p:tgtEl>
                                        <p:attrNameLst>
                                          <p:attrName>ppt_x</p:attrName>
                                        </p:attrNameLst>
                                      </p:cBhvr>
                                      <p:tavLst>
                                        <p:tav tm="0">
                                          <p:val>
                                            <p:strVal val="#ppt_x"/>
                                          </p:val>
                                        </p:tav>
                                        <p:tav tm="100000">
                                          <p:val>
                                            <p:strVal val="#ppt_x"/>
                                          </p:val>
                                        </p:tav>
                                      </p:tavLst>
                                    </p:anim>
                                    <p:anim calcmode="lin" valueType="num">
                                      <p:cBhvr>
                                        <p:cTn id="9" dur="1000" fill="hold"/>
                                        <p:tgtEl>
                                          <p:spTgt spid="204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smtClean="0">
                <a:solidFill>
                  <a:srgbClr val="FFFFFF"/>
                </a:solidFill>
                <a:latin typeface="微软雅黑" pitchFamily="34" charset="-122"/>
                <a:ea typeface="微软雅黑" pitchFamily="34" charset="-122"/>
              </a:rPr>
              <a:t>问题</a:t>
            </a:r>
            <a:endParaRPr kumimoji="1" lang="zh-CN" altLang="en-US" sz="1400" b="1" dirty="0">
              <a:solidFill>
                <a:srgbClr val="FFFFFF"/>
              </a:solidFill>
              <a:latin typeface="微软雅黑" pitchFamily="34" charset="-122"/>
              <a:ea typeface="微软雅黑" pitchFamily="34" charset="-122"/>
            </a:endParaRPr>
          </a:p>
        </p:txBody>
      </p:sp>
      <p:sp>
        <p:nvSpPr>
          <p:cNvPr id="19" name="矩形 18"/>
          <p:cNvSpPr/>
          <p:nvPr/>
        </p:nvSpPr>
        <p:spPr>
          <a:xfrm>
            <a:off x="179512" y="1275606"/>
            <a:ext cx="2304256" cy="2742289"/>
          </a:xfrm>
          <a:prstGeom prst="rect">
            <a:avLst/>
          </a:prstGeom>
        </p:spPr>
        <p:txBody>
          <a:bodyPr wrap="square">
            <a:spAutoFit/>
          </a:bodyPr>
          <a:lstStyle/>
          <a:p>
            <a:pPr marL="0" lvl="2" defTabSz="2044700">
              <a:lnSpc>
                <a:spcPct val="90000"/>
              </a:lnSpc>
              <a:spcAft>
                <a:spcPct val="35000"/>
              </a:spcAft>
            </a:pPr>
            <a:r>
              <a:rPr lang="en-US" altLang="zh-CN" sz="1200" b="1" smtClean="0">
                <a:solidFill>
                  <a:prstClr val="black"/>
                </a:solidFill>
                <a:latin typeface="微软雅黑" pitchFamily="34" charset="-122"/>
                <a:ea typeface="微软雅黑" pitchFamily="34" charset="-122"/>
              </a:rPr>
              <a:t>BOS</a:t>
            </a:r>
            <a:r>
              <a:rPr lang="zh-CN" altLang="en-US" sz="1200" b="1" smtClean="0">
                <a:solidFill>
                  <a:prstClr val="black"/>
                </a:solidFill>
                <a:latin typeface="微软雅黑" pitchFamily="34" charset="-122"/>
                <a:ea typeface="微软雅黑" pitchFamily="34" charset="-122"/>
              </a:rPr>
              <a:t>设计器卸载</a:t>
            </a:r>
            <a:endParaRPr lang="en-US" altLang="zh-CN" sz="1200" b="1" smtClean="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smtClean="0">
                <a:solidFill>
                  <a:prstClr val="black"/>
                </a:solidFill>
                <a:latin typeface="微软雅黑" pitchFamily="34" charset="-122"/>
                <a:ea typeface="微软雅黑" pitchFamily="34" charset="-122"/>
              </a:rPr>
              <a:t>客户端存放文件夹</a:t>
            </a:r>
            <a:r>
              <a:rPr lang="en-US" altLang="zh-CN" sz="1200" smtClean="0">
                <a:solidFill>
                  <a:prstClr val="black"/>
                </a:solidFill>
                <a:latin typeface="微软雅黑" pitchFamily="34" charset="-122"/>
                <a:ea typeface="微软雅黑" pitchFamily="34" charset="-122"/>
              </a:rPr>
              <a:t>DeskClient</a:t>
            </a:r>
            <a:r>
              <a:rPr lang="zh-CN" altLang="en-US" sz="1200" smtClean="0">
                <a:solidFill>
                  <a:prstClr val="black"/>
                </a:solidFill>
                <a:latin typeface="微软雅黑" pitchFamily="34" charset="-122"/>
                <a:ea typeface="微软雅黑" pitchFamily="34" charset="-122"/>
              </a:rPr>
              <a:t>；</a:t>
            </a:r>
            <a:endParaRPr lang="en-US" altLang="zh-CN" sz="1200" smtClean="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endParaRPr lang="en-US" altLang="zh-CN" sz="1200" dirty="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r>
              <a:rPr lang="zh-CN" altLang="en-US" sz="1200" smtClean="0">
                <a:solidFill>
                  <a:prstClr val="black"/>
                </a:solidFill>
                <a:latin typeface="微软雅黑" pitchFamily="34" charset="-122"/>
                <a:ea typeface="微软雅黑" pitchFamily="34" charset="-122"/>
              </a:rPr>
              <a:t>全部客户端卸载后，如果</a:t>
            </a:r>
            <a:r>
              <a:rPr lang="en-US" altLang="zh-CN" sz="1200" smtClean="0">
                <a:solidFill>
                  <a:prstClr val="black"/>
                </a:solidFill>
                <a:latin typeface="微软雅黑" pitchFamily="34" charset="-122"/>
                <a:ea typeface="微软雅黑" pitchFamily="34" charset="-122"/>
              </a:rPr>
              <a:t>K3CloudClient</a:t>
            </a:r>
            <a:r>
              <a:rPr lang="zh-CN" altLang="en-US" sz="1200" smtClean="0">
                <a:solidFill>
                  <a:prstClr val="black"/>
                </a:solidFill>
                <a:latin typeface="微软雅黑" pitchFamily="34" charset="-122"/>
                <a:ea typeface="微软雅黑" pitchFamily="34" charset="-122"/>
              </a:rPr>
              <a:t>、</a:t>
            </a:r>
            <a:r>
              <a:rPr lang="en-US" altLang="zh-CN" sz="1200" smtClean="0">
                <a:solidFill>
                  <a:prstClr val="black"/>
                </a:solidFill>
                <a:latin typeface="微软雅黑" pitchFamily="34" charset="-122"/>
                <a:ea typeface="微软雅黑" pitchFamily="34" charset="-122"/>
              </a:rPr>
              <a:t>K3CloudClientX86</a:t>
            </a:r>
            <a:r>
              <a:rPr lang="zh-CN" altLang="en-US" sz="1200" smtClean="0">
                <a:solidFill>
                  <a:prstClr val="black"/>
                </a:solidFill>
                <a:latin typeface="微软雅黑" pitchFamily="34" charset="-122"/>
                <a:ea typeface="微软雅黑" pitchFamily="34" charset="-122"/>
              </a:rPr>
              <a:t>里清理不干净可以再手动删除。</a:t>
            </a:r>
            <a:endParaRPr lang="en-US" altLang="zh-CN" sz="1200" dirty="0" smtClean="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smtClean="0">
              <a:solidFill>
                <a:prstClr val="black"/>
              </a:solidFill>
              <a:latin typeface="微软雅黑" pitchFamily="34" charset="-122"/>
              <a:ea typeface="微软雅黑" pitchFamily="34" charset="-122"/>
            </a:endParaRPr>
          </a:p>
          <a:p>
            <a:pPr marL="0" lvl="3" defTabSz="2044700">
              <a:lnSpc>
                <a:spcPct val="90000"/>
              </a:lnSpc>
              <a:spcAft>
                <a:spcPct val="35000"/>
              </a:spcAft>
            </a:pPr>
            <a:endParaRPr lang="zh-CN" altLang="en-US" sz="1200" dirty="0">
              <a:solidFill>
                <a:prstClr val="black"/>
              </a:solidFill>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sp>
        <p:nvSpPr>
          <p:cNvPr id="6" name="标题 2"/>
          <p:cNvSpPr txBox="1">
            <a:spLocks/>
          </p:cNvSpPr>
          <p:nvPr/>
        </p:nvSpPr>
        <p:spPr>
          <a:xfrm>
            <a:off x="0" y="0"/>
            <a:ext cx="6697662" cy="564357"/>
          </a:xfrm>
          <a:prstGeom prst="rect">
            <a:avLst/>
          </a:prstGeom>
        </p:spPr>
        <p:txBody>
          <a:bodyPr>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smtClean="0">
                <a:solidFill>
                  <a:prstClr val="black"/>
                </a:solidFill>
                <a:latin typeface="微软雅黑" pitchFamily="34" charset="-122"/>
                <a:ea typeface="微软雅黑" pitchFamily="34" charset="-122"/>
              </a:rPr>
              <a:t>常</a:t>
            </a:r>
            <a:r>
              <a:rPr lang="zh-CN" altLang="en-US" smtClean="0">
                <a:solidFill>
                  <a:prstClr val="black"/>
                </a:solidFill>
                <a:latin typeface="微软雅黑" pitchFamily="34" charset="-122"/>
                <a:ea typeface="微软雅黑" pitchFamily="34" charset="-122"/>
              </a:rPr>
              <a:t>见问题</a:t>
            </a:r>
            <a:r>
              <a:rPr lang="en-US" altLang="zh-CN" smtClean="0">
                <a:solidFill>
                  <a:prstClr val="black"/>
                </a:solidFill>
                <a:latin typeface="微软雅黑" pitchFamily="34" charset="-122"/>
                <a:ea typeface="微软雅黑" pitchFamily="34" charset="-122"/>
              </a:rPr>
              <a:t>-BOS</a:t>
            </a:r>
            <a:r>
              <a:rPr lang="zh-CN" altLang="en-US" smtClean="0">
                <a:solidFill>
                  <a:prstClr val="black"/>
                </a:solidFill>
                <a:latin typeface="微软雅黑" pitchFamily="34" charset="-122"/>
                <a:ea typeface="微软雅黑" pitchFamily="34" charset="-122"/>
              </a:rPr>
              <a:t>设计器卸载</a:t>
            </a:r>
            <a:endParaRPr>
              <a:solidFill>
                <a:prstClr val="black"/>
              </a:solidFill>
              <a:latin typeface="微软雅黑" pitchFamily="34" charset="-122"/>
              <a:ea typeface="微软雅黑" pitchFamily="34" charset="-122"/>
            </a:endParaRPr>
          </a:p>
        </p:txBody>
      </p:sp>
      <p:pic>
        <p:nvPicPr>
          <p:cNvPr id="14338"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635424" y="771550"/>
            <a:ext cx="6185048" cy="37791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59352271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smtClean="0">
                <a:solidFill>
                  <a:srgbClr val="FFFFFF"/>
                </a:solidFill>
                <a:latin typeface="微软雅黑" pitchFamily="34" charset="-122"/>
                <a:ea typeface="微软雅黑" pitchFamily="34" charset="-122"/>
              </a:rPr>
              <a:t>问题</a:t>
            </a:r>
            <a:endParaRPr kumimoji="1" lang="zh-CN" altLang="en-US" sz="1400" b="1" dirty="0">
              <a:solidFill>
                <a:srgbClr val="FFFFFF"/>
              </a:solidFill>
              <a:latin typeface="微软雅黑" pitchFamily="34" charset="-122"/>
              <a:ea typeface="微软雅黑" pitchFamily="34" charset="-122"/>
            </a:endParaRPr>
          </a:p>
        </p:txBody>
      </p:sp>
      <p:sp>
        <p:nvSpPr>
          <p:cNvPr id="19" name="矩形 18"/>
          <p:cNvSpPr/>
          <p:nvPr/>
        </p:nvSpPr>
        <p:spPr>
          <a:xfrm>
            <a:off x="179512" y="1275606"/>
            <a:ext cx="2304256" cy="3037755"/>
          </a:xfrm>
          <a:prstGeom prst="rect">
            <a:avLst/>
          </a:prstGeom>
        </p:spPr>
        <p:txBody>
          <a:bodyPr wrap="square">
            <a:spAutoFit/>
          </a:bodyPr>
          <a:lstStyle/>
          <a:p>
            <a:pPr marL="0" lvl="2" defTabSz="2044700">
              <a:lnSpc>
                <a:spcPct val="90000"/>
              </a:lnSpc>
              <a:spcAft>
                <a:spcPct val="35000"/>
              </a:spcAft>
            </a:pPr>
            <a:r>
              <a:rPr lang="zh-CN" altLang="en-US" sz="1200" b="1" smtClean="0">
                <a:solidFill>
                  <a:prstClr val="black"/>
                </a:solidFill>
                <a:latin typeface="微软雅黑" pitchFamily="34" charset="-122"/>
                <a:ea typeface="微软雅黑" pitchFamily="34" charset="-122"/>
              </a:rPr>
              <a:t>附件无法新增、修改、删除</a:t>
            </a:r>
            <a:endParaRPr lang="en-US" altLang="zh-CN" sz="1200" b="1" smtClean="0">
              <a:solidFill>
                <a:prstClr val="black"/>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smtClean="0">
                <a:solidFill>
                  <a:prstClr val="black"/>
                </a:solidFill>
                <a:latin typeface="微软雅黑" pitchFamily="34" charset="-122"/>
                <a:ea typeface="微软雅黑" pitchFamily="34" charset="-122"/>
              </a:rPr>
              <a:t>单据属性“附件菜单控制”；</a:t>
            </a:r>
            <a:endParaRPr lang="en-US" altLang="zh-CN" sz="1200" dirty="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en-US" altLang="zh-CN" sz="1200" smtClean="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r>
              <a:rPr lang="zh-CN" altLang="en-US" sz="1200" smtClean="0">
                <a:solidFill>
                  <a:prstClr val="black"/>
                </a:solidFill>
                <a:latin typeface="微软雅黑" pitchFamily="34" charset="-122"/>
                <a:ea typeface="微软雅黑" pitchFamily="34" charset="-122"/>
              </a:rPr>
              <a:t>权限控制：如果单据是以查看方式打开，附件只可以阅读，不可以增删改。</a:t>
            </a:r>
            <a:endParaRPr lang="en-US" altLang="zh-CN" sz="1200" smtClean="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en-US" altLang="zh-CN" sz="1200" smtClean="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r>
              <a:rPr lang="zh-CN" altLang="en-US" sz="1200" smtClean="0">
                <a:solidFill>
                  <a:prstClr val="black"/>
                </a:solidFill>
                <a:latin typeface="微软雅黑" pitchFamily="34" charset="-122"/>
                <a:ea typeface="微软雅黑" pitchFamily="34" charset="-122"/>
              </a:rPr>
              <a:t>注：附件下载、在线预览可以进行功能权限管控。</a:t>
            </a:r>
            <a:endParaRPr lang="en-US" altLang="zh-CN" sz="1200" dirty="0" smtClean="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a:solidFill>
                <a:prstClr val="black"/>
              </a:solidFill>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smtClean="0">
              <a:solidFill>
                <a:prstClr val="black"/>
              </a:solidFill>
              <a:latin typeface="微软雅黑" pitchFamily="34" charset="-122"/>
              <a:ea typeface="微软雅黑" pitchFamily="34" charset="-122"/>
            </a:endParaRPr>
          </a:p>
          <a:p>
            <a:pPr marL="0" lvl="3" defTabSz="2044700">
              <a:lnSpc>
                <a:spcPct val="90000"/>
              </a:lnSpc>
              <a:spcAft>
                <a:spcPct val="35000"/>
              </a:spcAft>
            </a:pPr>
            <a:endParaRPr lang="zh-CN" altLang="en-US" sz="1200" dirty="0">
              <a:solidFill>
                <a:prstClr val="black"/>
              </a:solidFill>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sp>
        <p:nvSpPr>
          <p:cNvPr id="6" name="标题 2"/>
          <p:cNvSpPr txBox="1">
            <a:spLocks/>
          </p:cNvSpPr>
          <p:nvPr/>
        </p:nvSpPr>
        <p:spPr>
          <a:xfrm>
            <a:off x="0" y="0"/>
            <a:ext cx="6697662" cy="564357"/>
          </a:xfrm>
          <a:prstGeom prst="rect">
            <a:avLst/>
          </a:prstGeom>
        </p:spPr>
        <p:txBody>
          <a:bodyPr>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smtClean="0">
                <a:solidFill>
                  <a:prstClr val="black"/>
                </a:solidFill>
                <a:latin typeface="微软雅黑" pitchFamily="34" charset="-122"/>
                <a:ea typeface="微软雅黑" pitchFamily="34" charset="-122"/>
              </a:rPr>
              <a:t>常</a:t>
            </a:r>
            <a:r>
              <a:rPr lang="zh-CN" altLang="en-US" smtClean="0">
                <a:solidFill>
                  <a:prstClr val="black"/>
                </a:solidFill>
                <a:latin typeface="微软雅黑" pitchFamily="34" charset="-122"/>
                <a:ea typeface="微软雅黑" pitchFamily="34" charset="-122"/>
              </a:rPr>
              <a:t>见问题</a:t>
            </a:r>
            <a:r>
              <a:rPr lang="en-US" altLang="zh-CN" smtClean="0">
                <a:solidFill>
                  <a:prstClr val="black"/>
                </a:solidFill>
                <a:latin typeface="微软雅黑" pitchFamily="34" charset="-122"/>
                <a:ea typeface="微软雅黑" pitchFamily="34" charset="-122"/>
              </a:rPr>
              <a:t>-</a:t>
            </a:r>
            <a:r>
              <a:rPr lang="zh-CN" altLang="en-US" smtClean="0">
                <a:solidFill>
                  <a:prstClr val="black"/>
                </a:solidFill>
                <a:latin typeface="微软雅黑" pitchFamily="34" charset="-122"/>
                <a:ea typeface="微软雅黑" pitchFamily="34" charset="-122"/>
              </a:rPr>
              <a:t>附件无法新增、修改、删除</a:t>
            </a:r>
            <a:endParaRPr>
              <a:solidFill>
                <a:prstClr val="black"/>
              </a:solidFill>
              <a:latin typeface="微软雅黑" pitchFamily="34" charset="-122"/>
              <a:ea typeface="微软雅黑" pitchFamily="34" charset="-122"/>
            </a:endParaRPr>
          </a:p>
        </p:txBody>
      </p:sp>
      <p:pic>
        <p:nvPicPr>
          <p:cNvPr id="1741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592288" y="742360"/>
            <a:ext cx="6228184" cy="362959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592288" y="729018"/>
            <a:ext cx="6228184" cy="39297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569047" y="699542"/>
            <a:ext cx="6379700" cy="389381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0799286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411"/>
                                        </p:tgtEl>
                                        <p:attrNameLst>
                                          <p:attrName>style.visibility</p:attrName>
                                        </p:attrNameLst>
                                      </p:cBhvr>
                                      <p:to>
                                        <p:strVal val="visible"/>
                                      </p:to>
                                    </p:set>
                                    <p:animEffect transition="in" filter="fade">
                                      <p:cBhvr>
                                        <p:cTn id="7" dur="1000"/>
                                        <p:tgtEl>
                                          <p:spTgt spid="17411"/>
                                        </p:tgtEl>
                                      </p:cBhvr>
                                    </p:animEffect>
                                    <p:anim calcmode="lin" valueType="num">
                                      <p:cBhvr>
                                        <p:cTn id="8" dur="1000" fill="hold"/>
                                        <p:tgtEl>
                                          <p:spTgt spid="17411"/>
                                        </p:tgtEl>
                                        <p:attrNameLst>
                                          <p:attrName>ppt_x</p:attrName>
                                        </p:attrNameLst>
                                      </p:cBhvr>
                                      <p:tavLst>
                                        <p:tav tm="0">
                                          <p:val>
                                            <p:strVal val="#ppt_x"/>
                                          </p:val>
                                        </p:tav>
                                        <p:tav tm="100000">
                                          <p:val>
                                            <p:strVal val="#ppt_x"/>
                                          </p:val>
                                        </p:tav>
                                      </p:tavLst>
                                    </p:anim>
                                    <p:anim calcmode="lin" valueType="num">
                                      <p:cBhvr>
                                        <p:cTn id="9" dur="1000" fill="hold"/>
                                        <p:tgtEl>
                                          <p:spTgt spid="174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412"/>
                                        </p:tgtEl>
                                        <p:attrNameLst>
                                          <p:attrName>style.visibility</p:attrName>
                                        </p:attrNameLst>
                                      </p:cBhvr>
                                      <p:to>
                                        <p:strVal val="visible"/>
                                      </p:to>
                                    </p:set>
                                    <p:animEffect transition="in" filter="fade">
                                      <p:cBhvr>
                                        <p:cTn id="14" dur="1000"/>
                                        <p:tgtEl>
                                          <p:spTgt spid="17412"/>
                                        </p:tgtEl>
                                      </p:cBhvr>
                                    </p:animEffect>
                                    <p:anim calcmode="lin" valueType="num">
                                      <p:cBhvr>
                                        <p:cTn id="15" dur="1000" fill="hold"/>
                                        <p:tgtEl>
                                          <p:spTgt spid="17412"/>
                                        </p:tgtEl>
                                        <p:attrNameLst>
                                          <p:attrName>ppt_x</p:attrName>
                                        </p:attrNameLst>
                                      </p:cBhvr>
                                      <p:tavLst>
                                        <p:tav tm="0">
                                          <p:val>
                                            <p:strVal val="#ppt_x"/>
                                          </p:val>
                                        </p:tav>
                                        <p:tav tm="100000">
                                          <p:val>
                                            <p:strVal val="#ppt_x"/>
                                          </p:val>
                                        </p:tav>
                                      </p:tavLst>
                                    </p:anim>
                                    <p:anim calcmode="lin" valueType="num">
                                      <p:cBhvr>
                                        <p:cTn id="16" dur="1000" fill="hold"/>
                                        <p:tgtEl>
                                          <p:spTgt spid="174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4997652"/>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p:cNvSpPr txBox="1">
            <a:spLocks/>
          </p:cNvSpPr>
          <p:nvPr/>
        </p:nvSpPr>
        <p:spPr>
          <a:xfrm>
            <a:off x="0" y="0"/>
            <a:ext cx="6697414" cy="573882"/>
          </a:xfrm>
          <a:prstGeom prst="rect">
            <a:avLst/>
          </a:prstGeom>
        </p:spPr>
        <p:txBody>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smtClean="0">
                <a:solidFill>
                  <a:prstClr val="black"/>
                </a:solidFill>
                <a:latin typeface="微软雅黑" pitchFamily="34" charset="-122"/>
                <a:ea typeface="微软雅黑" pitchFamily="34" charset="-122"/>
              </a:rPr>
              <a:t>修改业务对象 </a:t>
            </a:r>
            <a:r>
              <a:rPr lang="en-US" altLang="zh-CN" smtClean="0">
                <a:solidFill>
                  <a:prstClr val="black"/>
                </a:solidFill>
                <a:latin typeface="微软雅黑" pitchFamily="34" charset="-122"/>
                <a:ea typeface="微软雅黑" pitchFamily="34" charset="-122"/>
              </a:rPr>
              <a:t>– </a:t>
            </a:r>
            <a:r>
              <a:rPr smtClean="0">
                <a:solidFill>
                  <a:prstClr val="black"/>
                </a:solidFill>
                <a:latin typeface="微软雅黑" pitchFamily="34" charset="-122"/>
                <a:ea typeface="微软雅黑" pitchFamily="34" charset="-122"/>
              </a:rPr>
              <a:t>扩展</a:t>
            </a:r>
            <a:endParaRPr>
              <a:solidFill>
                <a:prstClr val="black"/>
              </a:solidFill>
              <a:latin typeface="微软雅黑" pitchFamily="34" charset="-122"/>
              <a:ea typeface="微软雅黑" pitchFamily="34" charset="-122"/>
            </a:endParaRPr>
          </a:p>
        </p:txBody>
      </p:sp>
      <p:sp>
        <p:nvSpPr>
          <p:cNvPr id="9" name="矩形 8"/>
          <p:cNvSpPr/>
          <p:nvPr/>
        </p:nvSpPr>
        <p:spPr>
          <a:xfrm>
            <a:off x="251520" y="729018"/>
            <a:ext cx="1953217"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10" name="矩形 9"/>
          <p:cNvSpPr/>
          <p:nvPr/>
        </p:nvSpPr>
        <p:spPr>
          <a:xfrm>
            <a:off x="179512" y="1275606"/>
            <a:ext cx="2016224" cy="2677656"/>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2" indent="-285750" defTabSz="2044700">
              <a:lnSpc>
                <a:spcPct val="90000"/>
              </a:lnSpc>
              <a:spcAft>
                <a:spcPct val="35000"/>
              </a:spcAft>
              <a:buFont typeface="Wingdings" panose="05000000000000000000" pitchFamily="2" charset="2"/>
              <a:buChar char="ü"/>
            </a:pPr>
            <a:r>
              <a:rPr kumimoji="1" lang="zh-CN" altLang="en-US" sz="1200" dirty="0" smtClean="0">
                <a:solidFill>
                  <a:srgbClr val="000000"/>
                </a:solidFill>
                <a:latin typeface="微软雅黑" panose="020B0503020204020204" pitchFamily="34" charset="-122"/>
                <a:ea typeface="微软雅黑" panose="020B0503020204020204" pitchFamily="34" charset="-122"/>
              </a:rPr>
              <a:t>通过扩展的方式对系统预置业务对象做修改；</a:t>
            </a: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marL="285750" lvl="2" indent="-285750" defTabSz="2044700">
              <a:lnSpc>
                <a:spcPct val="90000"/>
              </a:lnSpc>
              <a:spcAft>
                <a:spcPct val="35000"/>
              </a:spcAft>
              <a:buFont typeface="Wingdings" panose="05000000000000000000" pitchFamily="2" charset="2"/>
              <a:buChar char="ü"/>
            </a:pPr>
            <a:r>
              <a:rPr kumimoji="1" lang="zh-CN" altLang="en-US" sz="1200" dirty="0">
                <a:solidFill>
                  <a:srgbClr val="000000"/>
                </a:solidFill>
                <a:latin typeface="微软雅黑" panose="020B0503020204020204" pitchFamily="34" charset="-122"/>
                <a:ea typeface="微软雅黑" panose="020B0503020204020204" pitchFamily="34" charset="-122"/>
              </a:rPr>
              <a:t>扩展是对原来单据的补充、修改，不是新建单据</a:t>
            </a:r>
          </a:p>
          <a:p>
            <a:pPr marL="0" lvl="2" defTabSz="2044700">
              <a:lnSpc>
                <a:spcPct val="90000"/>
              </a:lnSpc>
              <a:spcAft>
                <a:spcPct val="35000"/>
              </a:spcAft>
            </a:pPr>
            <a:endParaRPr kumimoji="1" lang="zh-CN" altLang="en-US" sz="1200" dirty="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solidFill>
                  <a:prstClr val="black"/>
                </a:solidFill>
                <a:latin typeface="微软雅黑" pitchFamily="34" charset="-122"/>
                <a:ea typeface="微软雅黑" pitchFamily="34" charset="-122"/>
              </a:rPr>
              <a:t>单据</a:t>
            </a:r>
            <a:r>
              <a:rPr lang="zh-CN" altLang="en-US" sz="1200" dirty="0">
                <a:solidFill>
                  <a:prstClr val="black"/>
                </a:solidFill>
                <a:latin typeface="微软雅黑" pitchFamily="34" charset="-122"/>
                <a:ea typeface="微软雅黑" pitchFamily="34" charset="-122"/>
              </a:rPr>
              <a:t>多次扩展后运行时的效果，是每次扩展后的差量</a:t>
            </a:r>
            <a:r>
              <a:rPr lang="zh-CN" altLang="en-US" sz="1200" dirty="0" smtClean="0">
                <a:solidFill>
                  <a:prstClr val="black"/>
                </a:solidFill>
                <a:latin typeface="微软雅黑" pitchFamily="34" charset="-122"/>
                <a:ea typeface="微软雅黑" pitchFamily="34" charset="-122"/>
              </a:rPr>
              <a:t>叠加；</a:t>
            </a:r>
            <a:endParaRPr lang="en-US" altLang="zh-CN" sz="1200" dirty="0" smtClean="0">
              <a:solidFill>
                <a:prstClr val="black"/>
              </a:solidFill>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11"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39752" y="583548"/>
            <a:ext cx="6696744" cy="40617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88813618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8"/>
          <p:cNvGrpSpPr/>
          <p:nvPr/>
        </p:nvGrpSpPr>
        <p:grpSpPr>
          <a:xfrm>
            <a:off x="2339752" y="2166058"/>
            <a:ext cx="1368972" cy="896541"/>
            <a:chOff x="2554956" y="2124074"/>
            <a:chExt cx="1368972" cy="896541"/>
          </a:xfrm>
        </p:grpSpPr>
        <p:sp>
          <p:nvSpPr>
            <p:cNvPr id="2" name="圆角矩形 1"/>
            <p:cNvSpPr/>
            <p:nvPr/>
          </p:nvSpPr>
          <p:spPr>
            <a:xfrm>
              <a:off x="2554956" y="2124074"/>
              <a:ext cx="896541" cy="896541"/>
            </a:xfrm>
            <a:prstGeom prst="roundRect">
              <a:avLst>
                <a:gd name="adj" fmla="val 13188"/>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smtClean="0">
                <a:solidFill>
                  <a:prstClr val="white"/>
                </a:solidFill>
              </a:endParaRPr>
            </a:p>
          </p:txBody>
        </p:sp>
        <p:sp>
          <p:nvSpPr>
            <p:cNvPr id="8" name="矩形 7"/>
            <p:cNvSpPr/>
            <p:nvPr/>
          </p:nvSpPr>
          <p:spPr>
            <a:xfrm>
              <a:off x="3203848" y="2283718"/>
              <a:ext cx="720080" cy="5760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000" dirty="0" smtClean="0">
                <a:solidFill>
                  <a:prstClr val="white"/>
                </a:solidFill>
              </a:endParaRPr>
            </a:p>
          </p:txBody>
        </p:sp>
      </p:grpSp>
      <p:sp>
        <p:nvSpPr>
          <p:cNvPr id="3077" name="文本框 3"/>
          <p:cNvSpPr txBox="1">
            <a:spLocks noChangeArrowheads="1"/>
          </p:cNvSpPr>
          <p:nvPr>
            <p:custDataLst>
              <p:tags r:id="rId2"/>
            </p:custDataLst>
          </p:nvPr>
        </p:nvSpPr>
        <p:spPr bwMode="auto">
          <a:xfrm>
            <a:off x="2699792" y="2139702"/>
            <a:ext cx="4968552" cy="9517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just">
              <a:lnSpc>
                <a:spcPct val="100000"/>
              </a:lnSpc>
              <a:spcBef>
                <a:spcPct val="0"/>
              </a:spcBef>
              <a:buFontTx/>
              <a:buNone/>
            </a:pPr>
            <a:r>
              <a:rPr lang="en-US" altLang="zh-CN" sz="2400" b="1" spc="300" smtClean="0">
                <a:solidFill>
                  <a:prstClr val="black">
                    <a:lumMod val="85000"/>
                    <a:lumOff val="15000"/>
                  </a:prstClr>
                </a:solidFill>
                <a:latin typeface="Impact" panose="020B0806030902050204" pitchFamily="34" charset="0"/>
                <a:ea typeface="微软雅黑" panose="020B0503020204020204" pitchFamily="34" charset="-122"/>
              </a:rPr>
              <a:t>PART2</a:t>
            </a:r>
            <a:r>
              <a:rPr lang="zh-CN" altLang="en-US" sz="2400" b="1" spc="300" smtClean="0">
                <a:solidFill>
                  <a:prstClr val="black">
                    <a:lumMod val="85000"/>
                    <a:lumOff val="15000"/>
                  </a:prstClr>
                </a:solidFill>
                <a:ea typeface="微软雅黑" panose="020B0503020204020204" pitchFamily="34" charset="-122"/>
              </a:rPr>
              <a:t>：</a:t>
            </a:r>
            <a:r>
              <a:rPr lang="zh-CN" altLang="en-US" sz="2400" b="1" spc="300" dirty="0" smtClean="0">
                <a:solidFill>
                  <a:prstClr val="black">
                    <a:lumMod val="85000"/>
                    <a:lumOff val="15000"/>
                  </a:prstClr>
                </a:solidFill>
                <a:ea typeface="微软雅黑" panose="020B0503020204020204" pitchFamily="34" charset="-122"/>
              </a:rPr>
              <a:t>界面布局</a:t>
            </a:r>
            <a:endParaRPr lang="zh-CN" altLang="en-US" sz="2400" b="1" spc="300" dirty="0">
              <a:solidFill>
                <a:prstClr val="black">
                  <a:lumMod val="85000"/>
                  <a:lumOff val="15000"/>
                </a:prstClr>
              </a:solidFill>
              <a:ea typeface="微软雅黑" panose="020B0503020204020204" pitchFamily="34" charset="-122"/>
            </a:endParaRPr>
          </a:p>
        </p:txBody>
      </p:sp>
      <p:cxnSp>
        <p:nvCxnSpPr>
          <p:cNvPr id="7" name="直接连接符 6"/>
          <p:cNvCxnSpPr/>
          <p:nvPr>
            <p:custDataLst>
              <p:tags r:id="rId3"/>
            </p:custDataLst>
          </p:nvPr>
        </p:nvCxnSpPr>
        <p:spPr>
          <a:xfrm>
            <a:off x="3059832" y="2829238"/>
            <a:ext cx="256460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 xmlns:p14="http://schemas.microsoft.com/office/powerpoint/2010/main" val="21853555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a:spLocks noGrp="1"/>
          </p:cNvSpPr>
          <p:nvPr>
            <p:ph type="title" idx="4294967295"/>
          </p:nvPr>
        </p:nvSpPr>
        <p:spPr>
          <a:xfrm>
            <a:off x="0" y="0"/>
            <a:ext cx="6697663" cy="565150"/>
          </a:xfrm>
        </p:spPr>
        <p:txBody>
          <a:bodyPr>
            <a:normAutofit/>
          </a:bodyPr>
          <a:lstStyle/>
          <a:p>
            <a:r>
              <a:rPr lang="en-US" altLang="zh-CN" dirty="0" smtClean="0">
                <a:latin typeface="微软雅黑" pitchFamily="34" charset="-122"/>
                <a:ea typeface="微软雅黑" pitchFamily="34" charset="-122"/>
              </a:rPr>
              <a:t>BOS IDE</a:t>
            </a:r>
            <a:r>
              <a:rPr lang="zh-CN" altLang="en-US" dirty="0" smtClean="0">
                <a:latin typeface="微软雅黑" pitchFamily="34" charset="-122"/>
                <a:ea typeface="微软雅黑" pitchFamily="34" charset="-122"/>
              </a:rPr>
              <a:t>编辑主界面</a:t>
            </a:r>
            <a:endParaRPr dirty="0">
              <a:latin typeface="微软雅黑" pitchFamily="34" charset="-122"/>
              <a:ea typeface="微软雅黑" pitchFamily="34" charset="-122"/>
            </a:endParaRPr>
          </a:p>
        </p:txBody>
      </p:sp>
      <p:sp>
        <p:nvSpPr>
          <p:cNvPr id="10" name="矩形 9"/>
          <p:cNvSpPr/>
          <p:nvPr/>
        </p:nvSpPr>
        <p:spPr>
          <a:xfrm>
            <a:off x="207639" y="612750"/>
            <a:ext cx="2204999"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功能介绍</a:t>
            </a:r>
            <a:endParaRPr kumimoji="1" lang="zh-CN" altLang="en-US" sz="1400" b="1" dirty="0">
              <a:solidFill>
                <a:srgbClr val="FFFFFF"/>
              </a:solidFill>
              <a:latin typeface="微软雅黑" pitchFamily="34" charset="-122"/>
              <a:ea typeface="微软雅黑" pitchFamily="34" charset="-122"/>
            </a:endParaRPr>
          </a:p>
        </p:txBody>
      </p:sp>
      <p:sp>
        <p:nvSpPr>
          <p:cNvPr id="11" name="矩形 10"/>
          <p:cNvSpPr/>
          <p:nvPr/>
        </p:nvSpPr>
        <p:spPr>
          <a:xfrm>
            <a:off x="135632" y="1159338"/>
            <a:ext cx="2276128" cy="2825389"/>
          </a:xfrm>
          <a:prstGeom prst="rect">
            <a:avLst/>
          </a:prstGeom>
        </p:spPr>
        <p:txBody>
          <a:bodyPr wrap="square">
            <a:spAutoFit/>
          </a:bodyPr>
          <a:lstStyle/>
          <a:p>
            <a:pPr marL="171450" indent="-171450" defTabSz="2044700">
              <a:lnSpc>
                <a:spcPct val="90000"/>
              </a:lnSpc>
              <a:spcAft>
                <a:spcPct val="35000"/>
              </a:spcAft>
              <a:buFont typeface="Arial" pitchFamily="34" charset="0"/>
              <a:buChar char="•"/>
            </a:pPr>
            <a:r>
              <a:rPr kumimoji="1" lang="en-US" altLang="zh-CN" sz="1200" dirty="0">
                <a:solidFill>
                  <a:srgbClr val="000000"/>
                </a:solidFill>
                <a:latin typeface="微软雅黑" panose="020B0503020204020204" pitchFamily="34" charset="-122"/>
                <a:ea typeface="微软雅黑" panose="020B0503020204020204" pitchFamily="34" charset="-122"/>
              </a:rPr>
              <a:t>BOS IDE </a:t>
            </a:r>
            <a:r>
              <a:rPr kumimoji="1" lang="zh-CN" altLang="zh-CN" sz="1200" dirty="0">
                <a:solidFill>
                  <a:srgbClr val="000000"/>
                </a:solidFill>
                <a:latin typeface="微软雅黑" panose="020B0503020204020204" pitchFamily="34" charset="-122"/>
                <a:ea typeface="微软雅黑" panose="020B0503020204020204" pitchFamily="34" charset="-122"/>
              </a:rPr>
              <a:t>包含了：菜单栏、工具栏、工具箱、项目窗口、属性窗口和工作区等组成部分</a:t>
            </a:r>
            <a:r>
              <a:rPr kumimoji="1" lang="zh-CN" altLang="en-US" sz="1200" dirty="0">
                <a:solidFill>
                  <a:srgbClr val="000000"/>
                </a:solidFill>
                <a:latin typeface="微软雅黑" panose="020B0503020204020204" pitchFamily="34" charset="-122"/>
                <a:ea typeface="微软雅黑" panose="020B0503020204020204" pitchFamily="34" charset="-122"/>
              </a:rPr>
              <a:t>；</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171450" indent="-171450" defTabSz="2044700">
              <a:lnSpc>
                <a:spcPct val="90000"/>
              </a:lnSpc>
              <a:spcAft>
                <a:spcPct val="35000"/>
              </a:spcAft>
              <a:buFont typeface="Arial" pitchFamily="34" charset="0"/>
              <a:buChar char="•"/>
            </a:pPr>
            <a:r>
              <a:rPr kumimoji="1" lang="zh-CN" altLang="en-US" sz="1200" dirty="0">
                <a:solidFill>
                  <a:srgbClr val="000000"/>
                </a:solidFill>
                <a:latin typeface="微软雅黑" panose="020B0503020204020204" pitchFamily="34" charset="-122"/>
                <a:ea typeface="微软雅黑" panose="020B0503020204020204" pitchFamily="34" charset="-122"/>
              </a:rPr>
              <a:t>可视化、技术无关的集成开发环境</a:t>
            </a:r>
            <a:r>
              <a:rPr kumimoji="1" lang="zh-CN" altLang="en-US" sz="1200" dirty="0" smtClean="0">
                <a:solidFill>
                  <a:srgbClr val="000000"/>
                </a:solidFill>
                <a:latin typeface="微软雅黑" panose="020B0503020204020204" pitchFamily="34" charset="-122"/>
                <a:ea typeface="微软雅黑" panose="020B0503020204020204" pitchFamily="34" charset="-122"/>
              </a:rPr>
              <a:t>；</a:t>
            </a: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marL="171450" indent="-171450" defTabSz="2044700">
              <a:lnSpc>
                <a:spcPct val="90000"/>
              </a:lnSpc>
              <a:spcAft>
                <a:spcPct val="35000"/>
              </a:spcAft>
              <a:buFont typeface="Arial" pitchFamily="34" charset="0"/>
              <a:buChar char="•"/>
            </a:pPr>
            <a:r>
              <a:rPr kumimoji="1" lang="zh-CN" altLang="en-US" sz="1200" dirty="0">
                <a:solidFill>
                  <a:srgbClr val="000000"/>
                </a:solidFill>
                <a:latin typeface="微软雅黑" panose="020B0503020204020204" pitchFamily="34" charset="-122"/>
                <a:ea typeface="微软雅黑" panose="020B0503020204020204" pitchFamily="34" charset="-122"/>
              </a:rPr>
              <a:t>通过鼠标点击、</a:t>
            </a:r>
            <a:r>
              <a:rPr kumimoji="1" lang="zh-CN" altLang="en-US" sz="1200" dirty="0" smtClean="0">
                <a:solidFill>
                  <a:srgbClr val="000000"/>
                </a:solidFill>
                <a:latin typeface="微软雅黑" panose="020B0503020204020204" pitchFamily="34" charset="-122"/>
                <a:ea typeface="微软雅黑" panose="020B0503020204020204" pitchFamily="34" charset="-122"/>
              </a:rPr>
              <a:t>拖拉</a:t>
            </a:r>
            <a:r>
              <a:rPr kumimoji="1" lang="zh-CN" altLang="en-US" sz="1200" dirty="0">
                <a:solidFill>
                  <a:srgbClr val="000000"/>
                </a:solidFill>
                <a:latin typeface="微软雅黑" panose="020B0503020204020204" pitchFamily="34" charset="-122"/>
                <a:ea typeface="微软雅黑" panose="020B0503020204020204" pitchFamily="34" charset="-122"/>
              </a:rPr>
              <a:t>工具箱中</a:t>
            </a:r>
            <a:r>
              <a:rPr kumimoji="1" lang="zh-CN" altLang="en-US" sz="1200" dirty="0" smtClean="0">
                <a:solidFill>
                  <a:srgbClr val="000000"/>
                </a:solidFill>
                <a:latin typeface="微软雅黑" panose="020B0503020204020204" pitchFamily="34" charset="-122"/>
                <a:ea typeface="微软雅黑" panose="020B0503020204020204" pitchFamily="34" charset="-122"/>
              </a:rPr>
              <a:t>的字段和控件，创建新</a:t>
            </a:r>
            <a:r>
              <a:rPr kumimoji="1" lang="zh-CN" altLang="en-US" sz="1200" dirty="0">
                <a:solidFill>
                  <a:srgbClr val="000000"/>
                </a:solidFill>
                <a:latin typeface="微软雅黑" panose="020B0503020204020204" pitchFamily="34" charset="-122"/>
                <a:ea typeface="微软雅黑" panose="020B0503020204020204" pitchFamily="34" charset="-122"/>
              </a:rPr>
              <a:t>单据</a:t>
            </a:r>
            <a:r>
              <a:rPr kumimoji="1" lang="zh-CN" altLang="en-US" sz="1200" dirty="0" smtClean="0">
                <a:solidFill>
                  <a:srgbClr val="000000"/>
                </a:solidFill>
                <a:latin typeface="微软雅黑" panose="020B0503020204020204" pitchFamily="34" charset="-122"/>
                <a:ea typeface="微软雅黑" panose="020B0503020204020204" pitchFamily="34" charset="-122"/>
              </a:rPr>
              <a:t>，</a:t>
            </a:r>
            <a:r>
              <a:rPr kumimoji="1" lang="zh-CN" altLang="en-US" sz="1200" dirty="0">
                <a:solidFill>
                  <a:srgbClr val="000000"/>
                </a:solidFill>
                <a:latin typeface="微软雅黑" panose="020B0503020204020204" pitchFamily="34" charset="-122"/>
                <a:ea typeface="微软雅黑" panose="020B0503020204020204" pitchFamily="34" charset="-122"/>
              </a:rPr>
              <a:t>无须编写程序代码，所见即所得</a:t>
            </a:r>
            <a:r>
              <a:rPr kumimoji="1" lang="zh-CN" altLang="en-US" sz="1200" dirty="0" smtClean="0">
                <a:solidFill>
                  <a:srgbClr val="000000"/>
                </a:solidFill>
                <a:latin typeface="微软雅黑" panose="020B0503020204020204" pitchFamily="34" charset="-122"/>
                <a:ea typeface="微软雅黑" panose="020B0503020204020204" pitchFamily="34" charset="-122"/>
              </a:rPr>
              <a:t>；</a:t>
            </a: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marL="171450" indent="-171450" defTabSz="2044700">
              <a:lnSpc>
                <a:spcPct val="90000"/>
              </a:lnSpc>
              <a:spcAft>
                <a:spcPct val="35000"/>
              </a:spcAft>
              <a:buFont typeface="Arial" pitchFamily="34" charset="0"/>
              <a:buChar char="•"/>
            </a:pPr>
            <a:r>
              <a:rPr kumimoji="1" lang="zh-CN" altLang="en-US" sz="1200" dirty="0">
                <a:solidFill>
                  <a:srgbClr val="000000"/>
                </a:solidFill>
                <a:latin typeface="微软雅黑" panose="020B0503020204020204" pitchFamily="34" charset="-122"/>
                <a:ea typeface="微软雅黑" panose="020B0503020204020204" pitchFamily="34" charset="-122"/>
              </a:rPr>
              <a:t>提供快速创建业务对象功能</a:t>
            </a:r>
          </a:p>
          <a:p>
            <a:pPr marL="171450" indent="-171450" defTabSz="2044700">
              <a:lnSpc>
                <a:spcPct val="90000"/>
              </a:lnSpc>
              <a:spcAft>
                <a:spcPct val="35000"/>
              </a:spcAft>
              <a:buFont typeface="Arial" pitchFamily="34" charset="0"/>
              <a:buChar char="•"/>
            </a:pP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171450" indent="-171450" defTabSz="2044700">
              <a:lnSpc>
                <a:spcPct val="90000"/>
              </a:lnSpc>
              <a:spcAft>
                <a:spcPct val="35000"/>
              </a:spcAft>
              <a:buFont typeface="Arial" pitchFamily="34" charset="0"/>
              <a:buChar char="•"/>
            </a:pPr>
            <a:endParaRPr kumimoji="1" lang="en-US" altLang="zh-CN" sz="1200" dirty="0">
              <a:solidFill>
                <a:srgbClr val="000000"/>
              </a:solidFill>
              <a:latin typeface="微软雅黑" panose="020B0503020204020204" pitchFamily="34" charset="-122"/>
              <a:ea typeface="微软雅黑" panose="020B0503020204020204" pitchFamily="34" charset="-122"/>
            </a:endParaRPr>
          </a:p>
          <a:p>
            <a:endParaRPr kumimoji="1" lang="en-US" altLang="zh-CN" sz="1200" dirty="0">
              <a:solidFill>
                <a:srgbClr val="000000"/>
              </a:solidFill>
              <a:latin typeface="微软雅黑" panose="020B0503020204020204" pitchFamily="34" charset="-122"/>
              <a:ea typeface="微软雅黑" panose="020B0503020204020204" pitchFamily="34" charset="-122"/>
            </a:endParaRPr>
          </a:p>
        </p:txBody>
      </p:sp>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483767" y="612750"/>
            <a:ext cx="6408713" cy="40472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663807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60215155452"/>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 val="20160215161412"/>
  <p:tag name="MH_LIBRARY" val="GRAPHIC"/>
  <p:tag name="MH_ORDER" val="文本框 3"/>
</p:tagLst>
</file>

<file path=ppt/tags/tag11.xml><?xml version="1.0" encoding="utf-8"?>
<p:tagLst xmlns:a="http://schemas.openxmlformats.org/drawingml/2006/main" xmlns:r="http://schemas.openxmlformats.org/officeDocument/2006/relationships" xmlns:p="http://schemas.openxmlformats.org/presentationml/2006/main">
  <p:tag name="MH" val="20160215161412"/>
  <p:tag name="MH_LIBRARY" val="GRAPHIC"/>
  <p:tag name="MH_ORDER" val="Straight Connector 6"/>
</p:tagLst>
</file>

<file path=ppt/tags/tag12.xml><?xml version="1.0" encoding="utf-8"?>
<p:tagLst xmlns:a="http://schemas.openxmlformats.org/drawingml/2006/main" xmlns:r="http://schemas.openxmlformats.org/officeDocument/2006/relationships" xmlns:p="http://schemas.openxmlformats.org/presentationml/2006/main">
  <p:tag name="MH" val="20160215161412"/>
  <p:tag name="MH_LIBRARY" val="GRAPHIC"/>
</p:tagLst>
</file>

<file path=ppt/tags/tag13.xml><?xml version="1.0" encoding="utf-8"?>
<p:tagLst xmlns:a="http://schemas.openxmlformats.org/drawingml/2006/main" xmlns:r="http://schemas.openxmlformats.org/officeDocument/2006/relationships" xmlns:p="http://schemas.openxmlformats.org/presentationml/2006/main">
  <p:tag name="MH" val="20160215161412"/>
  <p:tag name="MH_LIBRARY" val="GRAPHIC"/>
  <p:tag name="MH_ORDER" val="文本框 3"/>
</p:tagLst>
</file>

<file path=ppt/tags/tag14.xml><?xml version="1.0" encoding="utf-8"?>
<p:tagLst xmlns:a="http://schemas.openxmlformats.org/drawingml/2006/main" xmlns:r="http://schemas.openxmlformats.org/officeDocument/2006/relationships" xmlns:p="http://schemas.openxmlformats.org/presentationml/2006/main">
  <p:tag name="MH" val="20160215161412"/>
  <p:tag name="MH_LIBRARY" val="GRAPHIC"/>
  <p:tag name="MH_ORDER" val="Straight Connector 6"/>
</p:tagLst>
</file>

<file path=ppt/tags/tag15.xml><?xml version="1.0" encoding="utf-8"?>
<p:tagLst xmlns:a="http://schemas.openxmlformats.org/drawingml/2006/main" xmlns:r="http://schemas.openxmlformats.org/officeDocument/2006/relationships" xmlns:p="http://schemas.openxmlformats.org/presentationml/2006/main">
  <p:tag name="MH" val="20160215161412"/>
  <p:tag name="MH_LIBRARY" val="GRAPHIC"/>
</p:tagLst>
</file>

<file path=ppt/tags/tag16.xml><?xml version="1.0" encoding="utf-8"?>
<p:tagLst xmlns:a="http://schemas.openxmlformats.org/drawingml/2006/main" xmlns:r="http://schemas.openxmlformats.org/officeDocument/2006/relationships" xmlns:p="http://schemas.openxmlformats.org/presentationml/2006/main">
  <p:tag name="MH" val="20160215161412"/>
  <p:tag name="MH_LIBRARY" val="GRAPHIC"/>
  <p:tag name="MH_ORDER" val="文本框 3"/>
</p:tagLst>
</file>

<file path=ppt/tags/tag17.xml><?xml version="1.0" encoding="utf-8"?>
<p:tagLst xmlns:a="http://schemas.openxmlformats.org/drawingml/2006/main" xmlns:r="http://schemas.openxmlformats.org/officeDocument/2006/relationships" xmlns:p="http://schemas.openxmlformats.org/presentationml/2006/main">
  <p:tag name="MH" val="20160215161412"/>
  <p:tag name="MH_LIBRARY" val="GRAPHIC"/>
  <p:tag name="MH_ORDER" val="Straight Connector 6"/>
</p:tagLst>
</file>

<file path=ppt/tags/tag18.xml><?xml version="1.0" encoding="utf-8"?>
<p:tagLst xmlns:a="http://schemas.openxmlformats.org/drawingml/2006/main" xmlns:r="http://schemas.openxmlformats.org/officeDocument/2006/relationships" xmlns:p="http://schemas.openxmlformats.org/presentationml/2006/main">
  <p:tag name="MH" val="20160215161412"/>
  <p:tag name="MH_LIBRARY" val="GRAPHIC"/>
</p:tagLst>
</file>

<file path=ppt/tags/tag19.xml><?xml version="1.0" encoding="utf-8"?>
<p:tagLst xmlns:a="http://schemas.openxmlformats.org/drawingml/2006/main" xmlns:r="http://schemas.openxmlformats.org/officeDocument/2006/relationships" xmlns:p="http://schemas.openxmlformats.org/presentationml/2006/main">
  <p:tag name="MH" val="20160215161412"/>
  <p:tag name="MH_LIBRARY" val="GRAPHIC"/>
  <p:tag name="MH_ORDER" val="文本框 3"/>
</p:tagLst>
</file>

<file path=ppt/tags/tag2.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标题 1"/>
</p:tagLst>
</file>

<file path=ppt/tags/tag20.xml><?xml version="1.0" encoding="utf-8"?>
<p:tagLst xmlns:a="http://schemas.openxmlformats.org/drawingml/2006/main" xmlns:r="http://schemas.openxmlformats.org/officeDocument/2006/relationships" xmlns:p="http://schemas.openxmlformats.org/presentationml/2006/main">
  <p:tag name="MH" val="20160215161412"/>
  <p:tag name="MH_LIBRARY" val="GRAPHIC"/>
  <p:tag name="MH_ORDER" val="Straight Connector 6"/>
</p:tagLst>
</file>

<file path=ppt/tags/tag21.xml><?xml version="1.0" encoding="utf-8"?>
<p:tagLst xmlns:a="http://schemas.openxmlformats.org/drawingml/2006/main" xmlns:r="http://schemas.openxmlformats.org/officeDocument/2006/relationships" xmlns:p="http://schemas.openxmlformats.org/presentationml/2006/main">
  <p:tag name="MH" val="20160215155452"/>
  <p:tag name="MH_LIBRARY" val="GRAPHIC"/>
</p:tagLst>
</file>

<file path=ppt/tags/tag22.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标题 1"/>
</p:tagLst>
</file>

<file path=ppt/tags/tag23.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Straight Connector 24"/>
</p:tagLst>
</file>

<file path=ppt/tags/tag24.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Straight Connector 25"/>
</p:tagLst>
</file>

<file path=ppt/tags/tag25.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3"/>
</p:tagLst>
</file>

<file path=ppt/tags/tag26.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4"/>
</p:tagLst>
</file>

<file path=ppt/tags/tag27.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6"/>
</p:tagLst>
</file>

<file path=ppt/tags/tag28.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7"/>
</p:tagLst>
</file>

<file path=ppt/tags/tag29.xml><?xml version="1.0" encoding="utf-8"?>
<p:tagLst xmlns:a="http://schemas.openxmlformats.org/drawingml/2006/main" xmlns:r="http://schemas.openxmlformats.org/officeDocument/2006/relationships" xmlns:p="http://schemas.openxmlformats.org/presentationml/2006/main">
  <p:tag name="MH" val="20160215161412"/>
  <p:tag name="MH_LIBRARY" val="GRAPHIC"/>
</p:tagLst>
</file>

<file path=ppt/tags/tag3.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Straight Connector 24"/>
</p:tagLst>
</file>

<file path=ppt/tags/tag30.xml><?xml version="1.0" encoding="utf-8"?>
<p:tagLst xmlns:a="http://schemas.openxmlformats.org/drawingml/2006/main" xmlns:r="http://schemas.openxmlformats.org/officeDocument/2006/relationships" xmlns:p="http://schemas.openxmlformats.org/presentationml/2006/main">
  <p:tag name="MH" val="20160215161412"/>
  <p:tag name="MH_LIBRARY" val="GRAPHIC"/>
  <p:tag name="MH_ORDER" val="文本框 3"/>
</p:tagLst>
</file>

<file path=ppt/tags/tag31.xml><?xml version="1.0" encoding="utf-8"?>
<p:tagLst xmlns:a="http://schemas.openxmlformats.org/drawingml/2006/main" xmlns:r="http://schemas.openxmlformats.org/officeDocument/2006/relationships" xmlns:p="http://schemas.openxmlformats.org/presentationml/2006/main">
  <p:tag name="MH" val="20160215161412"/>
  <p:tag name="MH_LIBRARY" val="GRAPHIC"/>
  <p:tag name="MH_ORDER" val="Straight Connector 6"/>
</p:tagLst>
</file>

<file path=ppt/tags/tag32.xml><?xml version="1.0" encoding="utf-8"?>
<p:tagLst xmlns:a="http://schemas.openxmlformats.org/drawingml/2006/main" xmlns:r="http://schemas.openxmlformats.org/officeDocument/2006/relationships" xmlns:p="http://schemas.openxmlformats.org/presentationml/2006/main">
  <p:tag name="MH" val="20160215161412"/>
  <p:tag name="MH_LIBRARY" val="GRAPHIC"/>
</p:tagLst>
</file>

<file path=ppt/tags/tag33.xml><?xml version="1.0" encoding="utf-8"?>
<p:tagLst xmlns:a="http://schemas.openxmlformats.org/drawingml/2006/main" xmlns:r="http://schemas.openxmlformats.org/officeDocument/2006/relationships" xmlns:p="http://schemas.openxmlformats.org/presentationml/2006/main">
  <p:tag name="MH" val="20160215161412"/>
  <p:tag name="MH_LIBRARY" val="GRAPHIC"/>
  <p:tag name="MH_ORDER" val="文本框 3"/>
</p:tagLst>
</file>

<file path=ppt/tags/tag34.xml><?xml version="1.0" encoding="utf-8"?>
<p:tagLst xmlns:a="http://schemas.openxmlformats.org/drawingml/2006/main" xmlns:r="http://schemas.openxmlformats.org/officeDocument/2006/relationships" xmlns:p="http://schemas.openxmlformats.org/presentationml/2006/main">
  <p:tag name="MH" val="20160215161412"/>
  <p:tag name="MH_LIBRARY" val="GRAPHIC"/>
  <p:tag name="MH_ORDER" val="Straight Connector 6"/>
</p:tagLst>
</file>

<file path=ppt/tags/tag35.xml><?xml version="1.0" encoding="utf-8"?>
<p:tagLst xmlns:a="http://schemas.openxmlformats.org/drawingml/2006/main" xmlns:r="http://schemas.openxmlformats.org/officeDocument/2006/relationships" xmlns:p="http://schemas.openxmlformats.org/presentationml/2006/main">
  <p:tag name="MH" val="20160215161412"/>
  <p:tag name="MH_LIBRARY" val="GRAPHIC"/>
</p:tagLst>
</file>

<file path=ppt/tags/tag36.xml><?xml version="1.0" encoding="utf-8"?>
<p:tagLst xmlns:a="http://schemas.openxmlformats.org/drawingml/2006/main" xmlns:r="http://schemas.openxmlformats.org/officeDocument/2006/relationships" xmlns:p="http://schemas.openxmlformats.org/presentationml/2006/main">
  <p:tag name="MH" val="20160215161412"/>
  <p:tag name="MH_LIBRARY" val="GRAPHIC"/>
  <p:tag name="MH_ORDER" val="文本框 3"/>
</p:tagLst>
</file>

<file path=ppt/tags/tag37.xml><?xml version="1.0" encoding="utf-8"?>
<p:tagLst xmlns:a="http://schemas.openxmlformats.org/drawingml/2006/main" xmlns:r="http://schemas.openxmlformats.org/officeDocument/2006/relationships" xmlns:p="http://schemas.openxmlformats.org/presentationml/2006/main">
  <p:tag name="MH" val="20160215161412"/>
  <p:tag name="MH_LIBRARY" val="GRAPHIC"/>
  <p:tag name="MH_ORDER" val="Straight Connector 6"/>
</p:tagLst>
</file>

<file path=ppt/tags/tag4.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Straight Connector 25"/>
</p:tagLst>
</file>

<file path=ppt/tags/tag5.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3"/>
</p:tagLst>
</file>

<file path=ppt/tags/tag6.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4"/>
</p:tagLst>
</file>

<file path=ppt/tags/tag7.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6"/>
</p:tagLst>
</file>

<file path=ppt/tags/tag8.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7"/>
</p:tagLst>
</file>

<file path=ppt/tags/tag9.xml><?xml version="1.0" encoding="utf-8"?>
<p:tagLst xmlns:a="http://schemas.openxmlformats.org/drawingml/2006/main" xmlns:r="http://schemas.openxmlformats.org/officeDocument/2006/relationships" xmlns:p="http://schemas.openxmlformats.org/presentationml/2006/main">
  <p:tag name="MH" val="20160215161412"/>
  <p:tag name="MH_LIBRARY" val="GRAPHIC"/>
</p:tagLst>
</file>

<file path=ppt/theme/theme1.xml><?xml version="1.0" encoding="utf-8"?>
<a:theme xmlns:a="http://schemas.openxmlformats.org/drawingml/2006/main" name="1_TENA11_BreakoutSession_Template_16x9_Final_05132011">
  <a:themeElements>
    <a:clrScheme name="波形">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tx2">
                <a:lumMod val="50000"/>
              </a:schemeClr>
            </a:gs>
            <a:gs pos="80000">
              <a:schemeClr val="tx2"/>
            </a:gs>
            <a:gs pos="100000">
              <a:schemeClr val="tx2"/>
            </a:gs>
          </a:gsLst>
        </a:gradFill>
        <a:ln>
          <a:solidFill>
            <a:schemeClr val="tx2"/>
          </a:solid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alpha val="99000"/>
              </a:schemeClr>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2.xml><?xml version="1.0" encoding="utf-8"?>
<a:theme xmlns:a="http://schemas.openxmlformats.org/drawingml/2006/main" name="1_默认设计模板">
  <a:themeElements>
    <a:clrScheme name="默认设计模板 1">
      <a:dk1>
        <a:srgbClr val="000000"/>
      </a:dk1>
      <a:lt1>
        <a:srgbClr val="FFFFFF"/>
      </a:lt1>
      <a:dk2>
        <a:srgbClr val="000000"/>
      </a:dk2>
      <a:lt2>
        <a:srgbClr val="404040"/>
      </a:lt2>
      <a:accent1>
        <a:srgbClr val="0060C0"/>
      </a:accent1>
      <a:accent2>
        <a:srgbClr val="003B76"/>
      </a:accent2>
      <a:accent3>
        <a:srgbClr val="FFFFFF"/>
      </a:accent3>
      <a:accent4>
        <a:srgbClr val="000000"/>
      </a:accent4>
      <a:accent5>
        <a:srgbClr val="AAB6DC"/>
      </a:accent5>
      <a:accent6>
        <a:srgbClr val="00356A"/>
      </a:accent6>
      <a:hlink>
        <a:srgbClr val="FF9900"/>
      </a:hlink>
      <a:folHlink>
        <a:srgbClr val="CC0000"/>
      </a:folHlink>
    </a:clrScheme>
    <a:fontScheme name="默认设计模板">
      <a:majorFont>
        <a:latin typeface="Arial"/>
        <a:ea typeface="微软雅黑"/>
        <a:cs typeface=""/>
      </a:majorFont>
      <a:minorFont>
        <a:latin typeface="Arial"/>
        <a:ea typeface="微软雅黑"/>
        <a:cs typeface="微软雅黑"/>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outerShdw dist="17961" dir="2700000" algn="ctr" rotWithShape="0">
            <a:schemeClr val="bg2"/>
          </a:outerShdw>
        </a:effectLst>
      </a:spPr>
      <a:bodyPr vert="horz" wrap="none" lIns="90000" tIns="46800" rIns="90000" bIns="46800" numCol="1" rtlCol="0" anchor="ctr" anchorCtr="0" compatLnSpc="1">
        <a:prstTxWarp prst="textNoShape">
          <a:avLst/>
        </a:prstTxWarp>
        <a:noAutofit/>
      </a:bodyPr>
      <a:lstStyle>
        <a:defPPr marL="342900" marR="0" indent="-342900" algn="ctr" defTabSz="914400" rtl="0" eaLnBrk="1" fontAlgn="base" latinLnBrk="0" hangingPunct="1">
          <a:lnSpc>
            <a:spcPct val="100000"/>
          </a:lnSpc>
          <a:spcBef>
            <a:spcPct val="20000"/>
          </a:spcBef>
          <a:spcAft>
            <a:spcPct val="0"/>
          </a:spcAft>
          <a:buClr>
            <a:srgbClr val="E1B40C"/>
          </a:buClr>
          <a:buSzPct val="80000"/>
          <a:tabLst/>
          <a:defRPr kumimoji="0" sz="1600" b="0" i="0" u="none" strike="noStrike" cap="none" normalizeH="0" baseline="0" dirty="0" smtClean="0">
            <a:ln>
              <a:noFill/>
            </a:ln>
            <a:solidFill>
              <a:schemeClr val="bg1"/>
            </a:solidFill>
            <a:effectLst/>
            <a:latin typeface="Arial" pitchFamily="34" charset="0"/>
            <a:ea typeface="微软雅黑"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bg2"/>
          </a:outerShdw>
        </a:effectLst>
      </a:spPr>
      <a:bodyPr vert="horz" wrap="none" lIns="90000" tIns="46800" rIns="90000" bIns="46800" numCol="1" anchor="t" anchorCtr="0" compatLnSpc="1">
        <a:prstTxWarp prst="textNoShape">
          <a:avLst/>
        </a:prstTxWarp>
        <a:spAutoFit/>
      </a:bodyPr>
      <a:lstStyle>
        <a:defPPr marL="342900" marR="0" indent="-342900" algn="l" defTabSz="914400" rtl="0" eaLnBrk="1" fontAlgn="base" latinLnBrk="0" hangingPunct="1">
          <a:lnSpc>
            <a:spcPct val="100000"/>
          </a:lnSpc>
          <a:spcBef>
            <a:spcPct val="20000"/>
          </a:spcBef>
          <a:spcAft>
            <a:spcPct val="0"/>
          </a:spcAft>
          <a:buClr>
            <a:srgbClr val="E1B40C"/>
          </a:buClr>
          <a:buSzPct val="80000"/>
          <a:buFont typeface="Wingdings" pitchFamily="2" charset="2"/>
          <a:buChar char="n"/>
          <a:tabLst/>
          <a:defRPr kumimoji="0" lang="zh-CN" altLang="en-US" sz="1600" b="0" i="0" u="none" strike="noStrike" cap="none" normalizeH="0" baseline="0" smtClean="0">
            <a:ln>
              <a:noFill/>
            </a:ln>
            <a:solidFill>
              <a:schemeClr val="tx1"/>
            </a:solidFill>
            <a:effectLst/>
            <a:latin typeface="Arial" pitchFamily="34" charset="0"/>
            <a:ea typeface="微软雅黑" pitchFamily="34" charset="-122"/>
          </a:defRPr>
        </a:defPPr>
      </a:lstStyle>
    </a:lnDef>
  </a:objectDefaults>
  <a:extraClrSchemeLst>
    <a:extraClrScheme>
      <a:clrScheme name="默认设计模板 1">
        <a:dk1>
          <a:srgbClr val="000000"/>
        </a:dk1>
        <a:lt1>
          <a:srgbClr val="FFFFFF"/>
        </a:lt1>
        <a:dk2>
          <a:srgbClr val="000000"/>
        </a:dk2>
        <a:lt2>
          <a:srgbClr val="404040"/>
        </a:lt2>
        <a:accent1>
          <a:srgbClr val="0060C0"/>
        </a:accent1>
        <a:accent2>
          <a:srgbClr val="003B76"/>
        </a:accent2>
        <a:accent3>
          <a:srgbClr val="FFFFFF"/>
        </a:accent3>
        <a:accent4>
          <a:srgbClr val="000000"/>
        </a:accent4>
        <a:accent5>
          <a:srgbClr val="AAB6DC"/>
        </a:accent5>
        <a:accent6>
          <a:srgbClr val="00356A"/>
        </a:accent6>
        <a:hlink>
          <a:srgbClr val="FF9900"/>
        </a:hlink>
        <a:folHlink>
          <a:srgbClr val="CC00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4D4D4D"/>
        </a:lt2>
        <a:accent1>
          <a:srgbClr val="0060C0"/>
        </a:accent1>
        <a:accent2>
          <a:srgbClr val="003B76"/>
        </a:accent2>
        <a:accent3>
          <a:srgbClr val="FFFFFF"/>
        </a:accent3>
        <a:accent4>
          <a:srgbClr val="000000"/>
        </a:accent4>
        <a:accent5>
          <a:srgbClr val="AAB6DC"/>
        </a:accent5>
        <a:accent6>
          <a:srgbClr val="00356A"/>
        </a:accent6>
        <a:hlink>
          <a:srgbClr val="53A9FF"/>
        </a:hlink>
        <a:folHlink>
          <a:srgbClr val="0066CC"/>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4D4D4D"/>
        </a:lt2>
        <a:accent1>
          <a:srgbClr val="808080"/>
        </a:accent1>
        <a:accent2>
          <a:srgbClr val="292929"/>
        </a:accent2>
        <a:accent3>
          <a:srgbClr val="FFFFFF"/>
        </a:accent3>
        <a:accent4>
          <a:srgbClr val="000000"/>
        </a:accent4>
        <a:accent5>
          <a:srgbClr val="C0C0C0"/>
        </a:accent5>
        <a:accent6>
          <a:srgbClr val="242424"/>
        </a:accent6>
        <a:hlink>
          <a:srgbClr val="EA2D00"/>
        </a:hlink>
        <a:folHlink>
          <a:srgbClr val="990000"/>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4D4D4D"/>
        </a:lt2>
        <a:accent1>
          <a:srgbClr val="53A9FF"/>
        </a:accent1>
        <a:accent2>
          <a:srgbClr val="0066CC"/>
        </a:accent2>
        <a:accent3>
          <a:srgbClr val="FFFFFF"/>
        </a:accent3>
        <a:accent4>
          <a:srgbClr val="000000"/>
        </a:accent4>
        <a:accent5>
          <a:srgbClr val="B3D1FF"/>
        </a:accent5>
        <a:accent6>
          <a:srgbClr val="005CB9"/>
        </a:accent6>
        <a:hlink>
          <a:srgbClr val="EA2D00"/>
        </a:hlink>
        <a:folHlink>
          <a:srgbClr val="990000"/>
        </a:folHlink>
      </a:clrScheme>
      <a:clrMap bg1="lt1" tx1="dk1" bg2="lt2" tx2="dk2" accent1="accent1" accent2="accent2" accent3="accent3" accent4="accent4" accent5="accent5" accent6="accent6" hlink="hlink" folHlink="folHlink"/>
    </a:extraClrScheme>
    <a:extraClrScheme>
      <a:clrScheme name="默认设计模板 5">
        <a:dk1>
          <a:srgbClr val="4D4D4D"/>
        </a:dk1>
        <a:lt1>
          <a:srgbClr val="FFFFFF"/>
        </a:lt1>
        <a:dk2>
          <a:srgbClr val="000000"/>
        </a:dk2>
        <a:lt2>
          <a:srgbClr val="FFFFFF"/>
        </a:lt2>
        <a:accent1>
          <a:srgbClr val="FFFFFF"/>
        </a:accent1>
        <a:accent2>
          <a:srgbClr val="D8D8D8"/>
        </a:accent2>
        <a:accent3>
          <a:srgbClr val="AAAAAA"/>
        </a:accent3>
        <a:accent4>
          <a:srgbClr val="DADADA"/>
        </a:accent4>
        <a:accent5>
          <a:srgbClr val="FFFFFF"/>
        </a:accent5>
        <a:accent6>
          <a:srgbClr val="C4C4C4"/>
        </a:accent6>
        <a:hlink>
          <a:srgbClr val="DDDDDD"/>
        </a:hlink>
        <a:folHlink>
          <a:srgbClr val="5F5F5F"/>
        </a:folHlink>
      </a:clrScheme>
      <a:clrMap bg1="dk2" tx1="lt1" bg2="dk1" tx2="lt2" accent1="accent1" accent2="accent2" accent3="accent3" accent4="accent4" accent5="accent5" accent6="accent6" hlink="hlink" folHlink="folHlink"/>
    </a:extraClrScheme>
    <a:extraClrScheme>
      <a:clrScheme name="默认设计模板 6">
        <a:dk1>
          <a:srgbClr val="4D4D4D"/>
        </a:dk1>
        <a:lt1>
          <a:srgbClr val="FFFFFF"/>
        </a:lt1>
        <a:dk2>
          <a:srgbClr val="000000"/>
        </a:dk2>
        <a:lt2>
          <a:srgbClr val="FFFFFF"/>
        </a:lt2>
        <a:accent1>
          <a:srgbClr val="FFFFFF"/>
        </a:accent1>
        <a:accent2>
          <a:srgbClr val="D8D8D8"/>
        </a:accent2>
        <a:accent3>
          <a:srgbClr val="AAAAAA"/>
        </a:accent3>
        <a:accent4>
          <a:srgbClr val="DADADA"/>
        </a:accent4>
        <a:accent5>
          <a:srgbClr val="FFFFFF"/>
        </a:accent5>
        <a:accent6>
          <a:srgbClr val="C4C4C4"/>
        </a:accent6>
        <a:hlink>
          <a:srgbClr val="EA2D00"/>
        </a:hlink>
        <a:folHlink>
          <a:srgbClr val="990000"/>
        </a:folHlink>
      </a:clrScheme>
      <a:clrMap bg1="dk2" tx1="lt1" bg2="dk1" tx2="lt2" accent1="accent1" accent2="accent2" accent3="accent3" accent4="accent4" accent5="accent5" accent6="accent6" hlink="hlink" folHlink="folHlink"/>
    </a:extraClrScheme>
    <a:extraClrScheme>
      <a:clrScheme name="默认设计模板 7">
        <a:dk1>
          <a:srgbClr val="4D4D4D"/>
        </a:dk1>
        <a:lt1>
          <a:srgbClr val="FFFFFF"/>
        </a:lt1>
        <a:dk2>
          <a:srgbClr val="000000"/>
        </a:dk2>
        <a:lt2>
          <a:srgbClr val="FFFFFF"/>
        </a:lt2>
        <a:accent1>
          <a:srgbClr val="FFFFFF"/>
        </a:accent1>
        <a:accent2>
          <a:srgbClr val="D8D8D8"/>
        </a:accent2>
        <a:accent3>
          <a:srgbClr val="AAAAAA"/>
        </a:accent3>
        <a:accent4>
          <a:srgbClr val="DADADA"/>
        </a:accent4>
        <a:accent5>
          <a:srgbClr val="FFFFFF"/>
        </a:accent5>
        <a:accent6>
          <a:srgbClr val="C4C4C4"/>
        </a:accent6>
        <a:hlink>
          <a:srgbClr val="FF9900"/>
        </a:hlink>
        <a:folHlink>
          <a:srgbClr val="CC0000"/>
        </a:folHlink>
      </a:clrScheme>
      <a:clrMap bg1="dk2" tx1="lt1" bg2="dk1" tx2="lt2" accent1="accent1" accent2="accent2" accent3="accent3" accent4="accent4" accent5="accent5" accent6="accent6" hlink="hlink" folHlink="folHlink"/>
    </a:extraClrScheme>
    <a:extraClrScheme>
      <a:clrScheme name="默认设计模板 8">
        <a:dk1>
          <a:srgbClr val="4D4D4D"/>
        </a:dk1>
        <a:lt1>
          <a:srgbClr val="FFFFFF"/>
        </a:lt1>
        <a:dk2>
          <a:srgbClr val="000000"/>
        </a:dk2>
        <a:lt2>
          <a:srgbClr val="FFFFFF"/>
        </a:lt2>
        <a:accent1>
          <a:srgbClr val="FFFFFF"/>
        </a:accent1>
        <a:accent2>
          <a:srgbClr val="D8D8D8"/>
        </a:accent2>
        <a:accent3>
          <a:srgbClr val="AAAAAA"/>
        </a:accent3>
        <a:accent4>
          <a:srgbClr val="DADADA"/>
        </a:accent4>
        <a:accent5>
          <a:srgbClr val="FFFFFF"/>
        </a:accent5>
        <a:accent6>
          <a:srgbClr val="C4C4C4"/>
        </a:accent6>
        <a:hlink>
          <a:srgbClr val="0099FF"/>
        </a:hlink>
        <a:folHlink>
          <a:srgbClr val="00708A"/>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43932</TotalTime>
  <Words>7968</Words>
  <Application>Microsoft Office PowerPoint</Application>
  <PresentationFormat>全屏显示(16:9)</PresentationFormat>
  <Paragraphs>760</Paragraphs>
  <Slides>68</Slides>
  <Notes>62</Notes>
  <HiddenSlides>0</HiddenSlides>
  <MMClips>0</MMClips>
  <ScaleCrop>false</ScaleCrop>
  <HeadingPairs>
    <vt:vector size="4" baseType="variant">
      <vt:variant>
        <vt:lpstr>主题</vt:lpstr>
      </vt:variant>
      <vt:variant>
        <vt:i4>3</vt:i4>
      </vt:variant>
      <vt:variant>
        <vt:lpstr>幻灯片标题</vt:lpstr>
      </vt:variant>
      <vt:variant>
        <vt:i4>68</vt:i4>
      </vt:variant>
    </vt:vector>
  </HeadingPairs>
  <TitlesOfParts>
    <vt:vector size="71" baseType="lpstr">
      <vt:lpstr>1_TENA11_BreakoutSession_Template_16x9_Final_05132011</vt:lpstr>
      <vt:lpstr>1_默认设计模板</vt:lpstr>
      <vt:lpstr>Office 主题</vt:lpstr>
      <vt:lpstr>金蝶云 产品培训 BOS平台 集成开发平台</vt:lpstr>
      <vt:lpstr>幻灯片 2</vt:lpstr>
      <vt:lpstr>K/3 Cloud BOS平台</vt:lpstr>
      <vt:lpstr>幻灯片 4</vt:lpstr>
      <vt:lpstr>幻灯片 5</vt:lpstr>
      <vt:lpstr>创建业务对象-三种方式的比较</vt:lpstr>
      <vt:lpstr>幻灯片 7</vt:lpstr>
      <vt:lpstr>幻灯片 8</vt:lpstr>
      <vt:lpstr>BOS IDE编辑主界面</vt:lpstr>
      <vt:lpstr>幻灯片 10</vt:lpstr>
      <vt:lpstr>幻灯片 11</vt:lpstr>
      <vt:lpstr>幻灯片 12</vt:lpstr>
      <vt:lpstr>幻灯片 13</vt:lpstr>
      <vt:lpstr>幻灯片 14</vt:lpstr>
      <vt:lpstr>幻灯片 15</vt:lpstr>
      <vt:lpstr>幻灯片 16</vt:lpstr>
      <vt:lpstr>幻灯片 17</vt:lpstr>
      <vt:lpstr>操作列表-示例</vt:lpstr>
      <vt:lpstr>幻灯片 19</vt:lpstr>
      <vt:lpstr>幻灯片 20</vt:lpstr>
      <vt:lpstr>幻灯片 21</vt:lpstr>
      <vt:lpstr>幻灯片 22</vt:lpstr>
      <vt:lpstr>幻灯片 23</vt:lpstr>
      <vt:lpstr>幻灯片 24</vt:lpstr>
      <vt:lpstr>幻灯片 25</vt:lpstr>
      <vt:lpstr>幻灯片 26</vt:lpstr>
      <vt:lpstr>幻灯片 27</vt:lpstr>
      <vt:lpstr>单据体的“分组列信息”属性详解</vt:lpstr>
      <vt:lpstr>幻灯片 29</vt:lpstr>
      <vt:lpstr>幻灯片 30</vt:lpstr>
      <vt:lpstr>印章设置及效果展示</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zhihong_huang</dc:creator>
  <cp:lastModifiedBy>Windows 用户</cp:lastModifiedBy>
  <cp:revision>4116</cp:revision>
  <dcterms:created xsi:type="dcterms:W3CDTF">2009-05-08T06:18:39Z</dcterms:created>
  <dcterms:modified xsi:type="dcterms:W3CDTF">2018-08-16T01:11:46Z</dcterms:modified>
</cp:coreProperties>
</file>